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2" r:id="rId5"/>
    <p:sldId id="280" r:id="rId6"/>
    <p:sldId id="281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1356" y="67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png"/><Relationship Id="rId3" Type="http://schemas.openxmlformats.org/officeDocument/2006/relationships/image" Target="../media/image29.png"/><Relationship Id="rId7" Type="http://schemas.openxmlformats.org/officeDocument/2006/relationships/image" Target="../media/image111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0.png"/><Relationship Id="rId5" Type="http://schemas.openxmlformats.org/officeDocument/2006/relationships/image" Target="../media/image109.png"/><Relationship Id="rId4" Type="http://schemas.openxmlformats.org/officeDocument/2006/relationships/image" Target="../media/image10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png"/><Relationship Id="rId13" Type="http://schemas.openxmlformats.org/officeDocument/2006/relationships/image" Target="../media/image122.png"/><Relationship Id="rId18" Type="http://schemas.openxmlformats.org/officeDocument/2006/relationships/image" Target="../media/image127.png"/><Relationship Id="rId3" Type="http://schemas.openxmlformats.org/officeDocument/2006/relationships/image" Target="../media/image112.png"/><Relationship Id="rId7" Type="http://schemas.openxmlformats.org/officeDocument/2006/relationships/image" Target="../media/image116.png"/><Relationship Id="rId12" Type="http://schemas.openxmlformats.org/officeDocument/2006/relationships/image" Target="../media/image121.png"/><Relationship Id="rId17" Type="http://schemas.openxmlformats.org/officeDocument/2006/relationships/image" Target="../media/image126.png"/><Relationship Id="rId2" Type="http://schemas.openxmlformats.org/officeDocument/2006/relationships/image" Target="../media/image55.png"/><Relationship Id="rId16" Type="http://schemas.openxmlformats.org/officeDocument/2006/relationships/image" Target="../media/image1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5.png"/><Relationship Id="rId11" Type="http://schemas.openxmlformats.org/officeDocument/2006/relationships/image" Target="../media/image120.png"/><Relationship Id="rId5" Type="http://schemas.openxmlformats.org/officeDocument/2006/relationships/image" Target="../media/image114.png"/><Relationship Id="rId15" Type="http://schemas.openxmlformats.org/officeDocument/2006/relationships/image" Target="../media/image124.png"/><Relationship Id="rId10" Type="http://schemas.openxmlformats.org/officeDocument/2006/relationships/image" Target="../media/image119.png"/><Relationship Id="rId4" Type="http://schemas.openxmlformats.org/officeDocument/2006/relationships/image" Target="../media/image113.png"/><Relationship Id="rId9" Type="http://schemas.openxmlformats.org/officeDocument/2006/relationships/image" Target="../media/image118.png"/><Relationship Id="rId14" Type="http://schemas.openxmlformats.org/officeDocument/2006/relationships/image" Target="../media/image12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2.png"/><Relationship Id="rId3" Type="http://schemas.openxmlformats.org/officeDocument/2006/relationships/image" Target="../media/image113.png"/><Relationship Id="rId7" Type="http://schemas.openxmlformats.org/officeDocument/2006/relationships/image" Target="../media/image1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0.png"/><Relationship Id="rId5" Type="http://schemas.openxmlformats.org/officeDocument/2006/relationships/image" Target="../media/image129.png"/><Relationship Id="rId4" Type="http://schemas.openxmlformats.org/officeDocument/2006/relationships/image" Target="../media/image128.png"/><Relationship Id="rId9" Type="http://schemas.openxmlformats.org/officeDocument/2006/relationships/image" Target="../media/image13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png"/><Relationship Id="rId13" Type="http://schemas.openxmlformats.org/officeDocument/2006/relationships/image" Target="../media/image124.png"/><Relationship Id="rId18" Type="http://schemas.openxmlformats.org/officeDocument/2006/relationships/image" Target="../media/image143.png"/><Relationship Id="rId3" Type="http://schemas.openxmlformats.org/officeDocument/2006/relationships/image" Target="../media/image114.png"/><Relationship Id="rId7" Type="http://schemas.openxmlformats.org/officeDocument/2006/relationships/image" Target="../media/image136.png"/><Relationship Id="rId12" Type="http://schemas.openxmlformats.org/officeDocument/2006/relationships/image" Target="../media/image122.png"/><Relationship Id="rId17" Type="http://schemas.openxmlformats.org/officeDocument/2006/relationships/image" Target="../media/image142.png"/><Relationship Id="rId2" Type="http://schemas.openxmlformats.org/officeDocument/2006/relationships/image" Target="../media/image55.png"/><Relationship Id="rId16" Type="http://schemas.openxmlformats.org/officeDocument/2006/relationships/image" Target="../media/image14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5.png"/><Relationship Id="rId11" Type="http://schemas.openxmlformats.org/officeDocument/2006/relationships/image" Target="../media/image121.png"/><Relationship Id="rId5" Type="http://schemas.openxmlformats.org/officeDocument/2006/relationships/image" Target="../media/image134.png"/><Relationship Id="rId15" Type="http://schemas.openxmlformats.org/officeDocument/2006/relationships/image" Target="../media/image140.png"/><Relationship Id="rId10" Type="http://schemas.openxmlformats.org/officeDocument/2006/relationships/image" Target="../media/image139.png"/><Relationship Id="rId4" Type="http://schemas.openxmlformats.org/officeDocument/2006/relationships/image" Target="../media/image120.png"/><Relationship Id="rId9" Type="http://schemas.openxmlformats.org/officeDocument/2006/relationships/image" Target="../media/image138.png"/><Relationship Id="rId14" Type="http://schemas.openxmlformats.org/officeDocument/2006/relationships/image" Target="../media/image12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png"/><Relationship Id="rId3" Type="http://schemas.openxmlformats.org/officeDocument/2006/relationships/image" Target="../media/image144.png"/><Relationship Id="rId7" Type="http://schemas.openxmlformats.org/officeDocument/2006/relationships/image" Target="../media/image147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6.png"/><Relationship Id="rId5" Type="http://schemas.openxmlformats.org/officeDocument/2006/relationships/image" Target="../media/image145.png"/><Relationship Id="rId10" Type="http://schemas.openxmlformats.org/officeDocument/2006/relationships/image" Target="../media/image129.png"/><Relationship Id="rId4" Type="http://schemas.openxmlformats.org/officeDocument/2006/relationships/image" Target="../media/image135.png"/><Relationship Id="rId9" Type="http://schemas.openxmlformats.org/officeDocument/2006/relationships/image" Target="../media/image14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13" Type="http://schemas.openxmlformats.org/officeDocument/2006/relationships/image" Target="../media/image154.png"/><Relationship Id="rId3" Type="http://schemas.openxmlformats.org/officeDocument/2006/relationships/image" Target="../media/image114.png"/><Relationship Id="rId7" Type="http://schemas.openxmlformats.org/officeDocument/2006/relationships/image" Target="../media/image152.png"/><Relationship Id="rId12" Type="http://schemas.openxmlformats.org/officeDocument/2006/relationships/image" Target="../media/image153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1.png"/><Relationship Id="rId11" Type="http://schemas.openxmlformats.org/officeDocument/2006/relationships/image" Target="../media/image142.png"/><Relationship Id="rId5" Type="http://schemas.openxmlformats.org/officeDocument/2006/relationships/image" Target="../media/image150.png"/><Relationship Id="rId10" Type="http://schemas.openxmlformats.org/officeDocument/2006/relationships/image" Target="../media/image126.png"/><Relationship Id="rId4" Type="http://schemas.openxmlformats.org/officeDocument/2006/relationships/image" Target="../media/image134.png"/><Relationship Id="rId9" Type="http://schemas.openxmlformats.org/officeDocument/2006/relationships/image" Target="../media/image12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0.png"/><Relationship Id="rId3" Type="http://schemas.openxmlformats.org/officeDocument/2006/relationships/image" Target="../media/image155.png"/><Relationship Id="rId7" Type="http://schemas.openxmlformats.org/officeDocument/2006/relationships/image" Target="../media/image159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8.png"/><Relationship Id="rId5" Type="http://schemas.openxmlformats.org/officeDocument/2006/relationships/image" Target="../media/image157.png"/><Relationship Id="rId4" Type="http://schemas.openxmlformats.org/officeDocument/2006/relationships/image" Target="../media/image15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6.png"/><Relationship Id="rId3" Type="http://schemas.openxmlformats.org/officeDocument/2006/relationships/image" Target="../media/image161.png"/><Relationship Id="rId7" Type="http://schemas.openxmlformats.org/officeDocument/2006/relationships/image" Target="../media/image16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4.png"/><Relationship Id="rId5" Type="http://schemas.openxmlformats.org/officeDocument/2006/relationships/image" Target="../media/image163.png"/><Relationship Id="rId10" Type="http://schemas.openxmlformats.org/officeDocument/2006/relationships/image" Target="../media/image167.png"/><Relationship Id="rId4" Type="http://schemas.openxmlformats.org/officeDocument/2006/relationships/image" Target="../media/image162.png"/><Relationship Id="rId9" Type="http://schemas.openxmlformats.org/officeDocument/2006/relationships/image" Target="../media/image16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png"/><Relationship Id="rId3" Type="http://schemas.openxmlformats.org/officeDocument/2006/relationships/image" Target="../media/image168.png"/><Relationship Id="rId7" Type="http://schemas.openxmlformats.org/officeDocument/2006/relationships/image" Target="../media/image17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0.png"/><Relationship Id="rId11" Type="http://schemas.openxmlformats.org/officeDocument/2006/relationships/image" Target="../media/image175.png"/><Relationship Id="rId5" Type="http://schemas.openxmlformats.org/officeDocument/2006/relationships/image" Target="../media/image169.png"/><Relationship Id="rId10" Type="http://schemas.openxmlformats.org/officeDocument/2006/relationships/image" Target="../media/image174.png"/><Relationship Id="rId4" Type="http://schemas.openxmlformats.org/officeDocument/2006/relationships/image" Target="../media/image156.png"/><Relationship Id="rId9" Type="http://schemas.openxmlformats.org/officeDocument/2006/relationships/image" Target="../media/image17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2.png"/><Relationship Id="rId3" Type="http://schemas.openxmlformats.org/officeDocument/2006/relationships/image" Target="../media/image177.png"/><Relationship Id="rId7" Type="http://schemas.openxmlformats.org/officeDocument/2006/relationships/image" Target="../media/image181.png"/><Relationship Id="rId12" Type="http://schemas.openxmlformats.org/officeDocument/2006/relationships/image" Target="../media/image186.png"/><Relationship Id="rId2" Type="http://schemas.openxmlformats.org/officeDocument/2006/relationships/image" Target="../media/image17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0.png"/><Relationship Id="rId11" Type="http://schemas.openxmlformats.org/officeDocument/2006/relationships/image" Target="../media/image185.png"/><Relationship Id="rId5" Type="http://schemas.openxmlformats.org/officeDocument/2006/relationships/image" Target="../media/image179.png"/><Relationship Id="rId10" Type="http://schemas.openxmlformats.org/officeDocument/2006/relationships/image" Target="../media/image184.png"/><Relationship Id="rId4" Type="http://schemas.openxmlformats.org/officeDocument/2006/relationships/image" Target="../media/image178.png"/><Relationship Id="rId9" Type="http://schemas.openxmlformats.org/officeDocument/2006/relationships/image" Target="../media/image18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18" Type="http://schemas.openxmlformats.org/officeDocument/2006/relationships/image" Target="../media/image25.png"/><Relationship Id="rId3" Type="http://schemas.openxmlformats.org/officeDocument/2006/relationships/image" Target="../media/image10.png"/><Relationship Id="rId21" Type="http://schemas.openxmlformats.org/officeDocument/2006/relationships/image" Target="../media/image28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17" Type="http://schemas.openxmlformats.org/officeDocument/2006/relationships/image" Target="../media/image24.png"/><Relationship Id="rId2" Type="http://schemas.openxmlformats.org/officeDocument/2006/relationships/image" Target="../media/image9.png"/><Relationship Id="rId16" Type="http://schemas.openxmlformats.org/officeDocument/2006/relationships/image" Target="../media/image23.png"/><Relationship Id="rId20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19" Type="http://schemas.openxmlformats.org/officeDocument/2006/relationships/image" Target="../media/image26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png"/><Relationship Id="rId3" Type="http://schemas.openxmlformats.org/officeDocument/2006/relationships/image" Target="../media/image187.png"/><Relationship Id="rId7" Type="http://schemas.openxmlformats.org/officeDocument/2006/relationships/image" Target="../media/image191.png"/><Relationship Id="rId2" Type="http://schemas.openxmlformats.org/officeDocument/2006/relationships/image" Target="../media/image17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0.png"/><Relationship Id="rId11" Type="http://schemas.openxmlformats.org/officeDocument/2006/relationships/image" Target="../media/image195.png"/><Relationship Id="rId5" Type="http://schemas.openxmlformats.org/officeDocument/2006/relationships/image" Target="../media/image189.png"/><Relationship Id="rId10" Type="http://schemas.openxmlformats.org/officeDocument/2006/relationships/image" Target="../media/image194.png"/><Relationship Id="rId4" Type="http://schemas.openxmlformats.org/officeDocument/2006/relationships/image" Target="../media/image188.png"/><Relationship Id="rId9" Type="http://schemas.openxmlformats.org/officeDocument/2006/relationships/image" Target="../media/image19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2.png"/><Relationship Id="rId3" Type="http://schemas.openxmlformats.org/officeDocument/2006/relationships/image" Target="../media/image197.png"/><Relationship Id="rId7" Type="http://schemas.openxmlformats.org/officeDocument/2006/relationships/image" Target="../media/image201.png"/><Relationship Id="rId12" Type="http://schemas.openxmlformats.org/officeDocument/2006/relationships/image" Target="../media/image206.png"/><Relationship Id="rId2" Type="http://schemas.openxmlformats.org/officeDocument/2006/relationships/image" Target="../media/image19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0.png"/><Relationship Id="rId11" Type="http://schemas.openxmlformats.org/officeDocument/2006/relationships/image" Target="../media/image205.png"/><Relationship Id="rId5" Type="http://schemas.openxmlformats.org/officeDocument/2006/relationships/image" Target="../media/image199.png"/><Relationship Id="rId10" Type="http://schemas.openxmlformats.org/officeDocument/2006/relationships/image" Target="../media/image204.png"/><Relationship Id="rId4" Type="http://schemas.openxmlformats.org/officeDocument/2006/relationships/image" Target="../media/image198.png"/><Relationship Id="rId9" Type="http://schemas.openxmlformats.org/officeDocument/2006/relationships/image" Target="../media/image20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3.png"/><Relationship Id="rId3" Type="http://schemas.openxmlformats.org/officeDocument/2006/relationships/image" Target="../media/image208.png"/><Relationship Id="rId7" Type="http://schemas.openxmlformats.org/officeDocument/2006/relationships/image" Target="../media/image212.png"/><Relationship Id="rId12" Type="http://schemas.openxmlformats.org/officeDocument/2006/relationships/image" Target="../media/image217.png"/><Relationship Id="rId2" Type="http://schemas.openxmlformats.org/officeDocument/2006/relationships/image" Target="../media/image20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1.png"/><Relationship Id="rId11" Type="http://schemas.openxmlformats.org/officeDocument/2006/relationships/image" Target="../media/image216.png"/><Relationship Id="rId5" Type="http://schemas.openxmlformats.org/officeDocument/2006/relationships/image" Target="../media/image210.png"/><Relationship Id="rId10" Type="http://schemas.openxmlformats.org/officeDocument/2006/relationships/image" Target="../media/image215.png"/><Relationship Id="rId4" Type="http://schemas.openxmlformats.org/officeDocument/2006/relationships/image" Target="../media/image209.png"/><Relationship Id="rId9" Type="http://schemas.openxmlformats.org/officeDocument/2006/relationships/image" Target="../media/image21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4.png"/><Relationship Id="rId13" Type="http://schemas.openxmlformats.org/officeDocument/2006/relationships/image" Target="../media/image229.png"/><Relationship Id="rId3" Type="http://schemas.openxmlformats.org/officeDocument/2006/relationships/image" Target="../media/image219.png"/><Relationship Id="rId7" Type="http://schemas.openxmlformats.org/officeDocument/2006/relationships/image" Target="../media/image223.png"/><Relationship Id="rId12" Type="http://schemas.openxmlformats.org/officeDocument/2006/relationships/image" Target="../media/image228.png"/><Relationship Id="rId17" Type="http://schemas.openxmlformats.org/officeDocument/2006/relationships/image" Target="../media/image233.png"/><Relationship Id="rId2" Type="http://schemas.openxmlformats.org/officeDocument/2006/relationships/image" Target="../media/image218.png"/><Relationship Id="rId16" Type="http://schemas.openxmlformats.org/officeDocument/2006/relationships/image" Target="../media/image2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2.png"/><Relationship Id="rId11" Type="http://schemas.openxmlformats.org/officeDocument/2006/relationships/image" Target="../media/image227.png"/><Relationship Id="rId5" Type="http://schemas.openxmlformats.org/officeDocument/2006/relationships/image" Target="../media/image221.png"/><Relationship Id="rId15" Type="http://schemas.openxmlformats.org/officeDocument/2006/relationships/image" Target="../media/image231.png"/><Relationship Id="rId10" Type="http://schemas.openxmlformats.org/officeDocument/2006/relationships/image" Target="../media/image226.png"/><Relationship Id="rId4" Type="http://schemas.openxmlformats.org/officeDocument/2006/relationships/image" Target="../media/image220.png"/><Relationship Id="rId9" Type="http://schemas.openxmlformats.org/officeDocument/2006/relationships/image" Target="../media/image225.png"/><Relationship Id="rId14" Type="http://schemas.openxmlformats.org/officeDocument/2006/relationships/image" Target="../media/image2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6.png"/><Relationship Id="rId5" Type="http://schemas.openxmlformats.org/officeDocument/2006/relationships/image" Target="../media/image235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40.png"/><Relationship Id="rId18" Type="http://schemas.openxmlformats.org/officeDocument/2006/relationships/image" Target="../media/image4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12" Type="http://schemas.openxmlformats.org/officeDocument/2006/relationships/image" Target="../media/image39.png"/><Relationship Id="rId17" Type="http://schemas.openxmlformats.org/officeDocument/2006/relationships/image" Target="../media/image44.png"/><Relationship Id="rId2" Type="http://schemas.openxmlformats.org/officeDocument/2006/relationships/image" Target="../media/image29.png"/><Relationship Id="rId16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5" Type="http://schemas.openxmlformats.org/officeDocument/2006/relationships/image" Target="../media/image4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Relationship Id="rId14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10" Type="http://schemas.openxmlformats.org/officeDocument/2006/relationships/image" Target="../media/image54.png"/><Relationship Id="rId4" Type="http://schemas.openxmlformats.org/officeDocument/2006/relationships/image" Target="../media/image48.png"/><Relationship Id="rId9" Type="http://schemas.openxmlformats.org/officeDocument/2006/relationships/image" Target="../media/image5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13" Type="http://schemas.openxmlformats.org/officeDocument/2006/relationships/image" Target="../media/image66.png"/><Relationship Id="rId3" Type="http://schemas.openxmlformats.org/officeDocument/2006/relationships/image" Target="../media/image56.png"/><Relationship Id="rId7" Type="http://schemas.openxmlformats.org/officeDocument/2006/relationships/image" Target="../media/image60.png"/><Relationship Id="rId12" Type="http://schemas.openxmlformats.org/officeDocument/2006/relationships/image" Target="../media/image65.png"/><Relationship Id="rId2" Type="http://schemas.openxmlformats.org/officeDocument/2006/relationships/image" Target="../media/image55.png"/><Relationship Id="rId16" Type="http://schemas.openxmlformats.org/officeDocument/2006/relationships/image" Target="../media/image6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9.png"/><Relationship Id="rId11" Type="http://schemas.openxmlformats.org/officeDocument/2006/relationships/image" Target="../media/image64.png"/><Relationship Id="rId5" Type="http://schemas.openxmlformats.org/officeDocument/2006/relationships/image" Target="../media/image58.png"/><Relationship Id="rId15" Type="http://schemas.openxmlformats.org/officeDocument/2006/relationships/image" Target="../media/image68.png"/><Relationship Id="rId10" Type="http://schemas.openxmlformats.org/officeDocument/2006/relationships/image" Target="../media/image63.png"/><Relationship Id="rId4" Type="http://schemas.openxmlformats.org/officeDocument/2006/relationships/image" Target="../media/image57.png"/><Relationship Id="rId9" Type="http://schemas.openxmlformats.org/officeDocument/2006/relationships/image" Target="../media/image62.png"/><Relationship Id="rId14" Type="http://schemas.openxmlformats.org/officeDocument/2006/relationships/image" Target="../media/image6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56.png"/><Relationship Id="rId7" Type="http://schemas.openxmlformats.org/officeDocument/2006/relationships/image" Target="../media/image73.png"/><Relationship Id="rId12" Type="http://schemas.openxmlformats.org/officeDocument/2006/relationships/image" Target="../media/image69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2.png"/><Relationship Id="rId11" Type="http://schemas.openxmlformats.org/officeDocument/2006/relationships/image" Target="../media/image77.png"/><Relationship Id="rId5" Type="http://schemas.openxmlformats.org/officeDocument/2006/relationships/image" Target="../media/image71.png"/><Relationship Id="rId10" Type="http://schemas.openxmlformats.org/officeDocument/2006/relationships/image" Target="../media/image76.png"/><Relationship Id="rId4" Type="http://schemas.openxmlformats.org/officeDocument/2006/relationships/image" Target="../media/image70.png"/><Relationship Id="rId9" Type="http://schemas.openxmlformats.org/officeDocument/2006/relationships/image" Target="../media/image7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13" Type="http://schemas.openxmlformats.org/officeDocument/2006/relationships/image" Target="../media/image89.png"/><Relationship Id="rId3" Type="http://schemas.openxmlformats.org/officeDocument/2006/relationships/image" Target="../media/image79.png"/><Relationship Id="rId7" Type="http://schemas.openxmlformats.org/officeDocument/2006/relationships/image" Target="../media/image83.png"/><Relationship Id="rId12" Type="http://schemas.openxmlformats.org/officeDocument/2006/relationships/image" Target="../media/image88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2.png"/><Relationship Id="rId11" Type="http://schemas.openxmlformats.org/officeDocument/2006/relationships/image" Target="../media/image87.png"/><Relationship Id="rId5" Type="http://schemas.openxmlformats.org/officeDocument/2006/relationships/image" Target="../media/image81.png"/><Relationship Id="rId10" Type="http://schemas.openxmlformats.org/officeDocument/2006/relationships/image" Target="../media/image86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Relationship Id="rId14" Type="http://schemas.openxmlformats.org/officeDocument/2006/relationships/image" Target="../media/image9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13" Type="http://schemas.openxmlformats.org/officeDocument/2006/relationships/image" Target="../media/image99.png"/><Relationship Id="rId3" Type="http://schemas.openxmlformats.org/officeDocument/2006/relationships/image" Target="../media/image91.png"/><Relationship Id="rId7" Type="http://schemas.openxmlformats.org/officeDocument/2006/relationships/image" Target="../media/image93.png"/><Relationship Id="rId12" Type="http://schemas.openxmlformats.org/officeDocument/2006/relationships/image" Target="../media/image98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2.png"/><Relationship Id="rId11" Type="http://schemas.openxmlformats.org/officeDocument/2006/relationships/image" Target="../media/image97.png"/><Relationship Id="rId5" Type="http://schemas.openxmlformats.org/officeDocument/2006/relationships/image" Target="../media/image92.png"/><Relationship Id="rId10" Type="http://schemas.openxmlformats.org/officeDocument/2006/relationships/image" Target="../media/image96.png"/><Relationship Id="rId4" Type="http://schemas.openxmlformats.org/officeDocument/2006/relationships/image" Target="../media/image80.png"/><Relationship Id="rId9" Type="http://schemas.openxmlformats.org/officeDocument/2006/relationships/image" Target="../media/image95.png"/><Relationship Id="rId14" Type="http://schemas.openxmlformats.org/officeDocument/2006/relationships/image" Target="../media/image9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3" Type="http://schemas.openxmlformats.org/officeDocument/2006/relationships/image" Target="../media/image100.png"/><Relationship Id="rId7" Type="http://schemas.openxmlformats.org/officeDocument/2006/relationships/image" Target="../media/image10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3.png"/><Relationship Id="rId5" Type="http://schemas.openxmlformats.org/officeDocument/2006/relationships/image" Target="../media/image102.png"/><Relationship Id="rId4" Type="http://schemas.openxmlformats.org/officeDocument/2006/relationships/image" Target="../media/image101.png"/><Relationship Id="rId9" Type="http://schemas.openxmlformats.org/officeDocument/2006/relationships/image" Target="../media/image10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19048"/>
            <a:ext cx="18309524" cy="10285714"/>
            <a:chOff x="0" y="19048"/>
            <a:chExt cx="1830952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9048"/>
              <a:ext cx="1830952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49298" y="989033"/>
            <a:ext cx="11092551" cy="3220218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609527" y="7198399"/>
            <a:ext cx="5766059" cy="2727059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951638" y="2374200"/>
            <a:ext cx="8229599" cy="2483246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461814" y="5142857"/>
            <a:ext cx="5164720" cy="3474259"/>
            <a:chOff x="3461814" y="5142857"/>
            <a:chExt cx="5164720" cy="347425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461814" y="5142857"/>
              <a:ext cx="5164720" cy="3474259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282695" y="7269706"/>
            <a:ext cx="1377896" cy="99363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3887814" y="5551109"/>
            <a:ext cx="2831649" cy="2831649"/>
            <a:chOff x="3887814" y="5551109"/>
            <a:chExt cx="2831649" cy="2831649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595207" y="4258502"/>
              <a:ext cx="5663298" cy="5663298"/>
            </a:xfrm>
            <a:prstGeom prst="rect">
              <a:avLst/>
            </a:prstGeom>
          </p:spPr>
        </p:pic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887814" y="5551109"/>
              <a:ext cx="2831649" cy="283164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ject 6">
            <a:extLst>
              <a:ext uri="{FF2B5EF4-FFF2-40B4-BE49-F238E27FC236}">
                <a16:creationId xmlns:a16="http://schemas.microsoft.com/office/drawing/2014/main" id="{54739118-848B-4E8E-9525-9B1E74EEF9C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368211" y="-776947"/>
            <a:ext cx="26980197" cy="13194295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-514810" y="-519004"/>
            <a:ext cx="19315335" cy="11323722"/>
            <a:chOff x="-514810" y="-519004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514810" y="-519004"/>
              <a:ext cx="19315335" cy="11323722"/>
            </a:xfrm>
            <a:prstGeom prst="rect">
              <a:avLst/>
            </a:prstGeom>
          </p:spPr>
        </p:pic>
      </p:grpSp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60897" y="1662814"/>
            <a:ext cx="3416745" cy="666802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25AE141-64E8-870A-0372-849601295A42}"/>
              </a:ext>
            </a:extLst>
          </p:cNvPr>
          <p:cNvGrpSpPr/>
          <p:nvPr/>
        </p:nvGrpSpPr>
        <p:grpSpPr>
          <a:xfrm>
            <a:off x="5183624" y="540498"/>
            <a:ext cx="14719357" cy="5647629"/>
            <a:chOff x="5183624" y="540498"/>
            <a:chExt cx="14719357" cy="5647629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7575729" y="540498"/>
              <a:ext cx="9935147" cy="5549148"/>
              <a:chOff x="7575729" y="540498"/>
              <a:chExt cx="9935147" cy="5549148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7575729" y="540498"/>
                <a:ext cx="9935147" cy="5549148"/>
              </a:xfrm>
              <a:prstGeom prst="rect">
                <a:avLst/>
              </a:prstGeom>
            </p:spPr>
          </p:pic>
        </p:grpSp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183624" y="916615"/>
              <a:ext cx="14719357" cy="5271512"/>
            </a:xfrm>
            <a:prstGeom prst="rect">
              <a:avLst/>
            </a:prstGeom>
          </p:spPr>
        </p:pic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270544" y="1314789"/>
              <a:ext cx="4864478" cy="666802"/>
            </a:xfrm>
            <a:prstGeom prst="rect">
              <a:avLst/>
            </a:prstGeom>
          </p:spPr>
        </p:pic>
      </p:grpSp>
      <p:pic>
        <p:nvPicPr>
          <p:cNvPr id="13" name="Object 10">
            <a:extLst>
              <a:ext uri="{FF2B5EF4-FFF2-40B4-BE49-F238E27FC236}">
                <a16:creationId xmlns:a16="http://schemas.microsoft.com/office/drawing/2014/main" id="{00D2AFD6-5DD0-D642-F159-8769DDD19D9A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22897" y="860858"/>
            <a:ext cx="3094641" cy="672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05374" y="-499083"/>
            <a:ext cx="19315335" cy="11323722"/>
            <a:chOff x="-505374" y="-499083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05374" y="-499083"/>
              <a:ext cx="19315335" cy="1132372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10841" y="2560852"/>
            <a:ext cx="9105803" cy="5684605"/>
            <a:chOff x="810841" y="2560852"/>
            <a:chExt cx="9105803" cy="568460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0841" y="2560852"/>
              <a:ext cx="9105803" cy="568460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11447" y="968887"/>
            <a:ext cx="4485899" cy="68907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1025120" y="1559283"/>
            <a:ext cx="5902577" cy="1638933"/>
            <a:chOff x="11025120" y="1559283"/>
            <a:chExt cx="5902577" cy="1638933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025120" y="1559283"/>
              <a:ext cx="5902577" cy="163893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067060" y="3566834"/>
            <a:ext cx="5902577" cy="1638933"/>
            <a:chOff x="11067060" y="3566834"/>
            <a:chExt cx="5902577" cy="1638933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067060" y="3566834"/>
              <a:ext cx="5902577" cy="163893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025120" y="5491743"/>
            <a:ext cx="5902577" cy="1638933"/>
            <a:chOff x="11025120" y="5491743"/>
            <a:chExt cx="5902577" cy="1638933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025120" y="5491743"/>
              <a:ext cx="5902577" cy="163893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088030" y="7425991"/>
            <a:ext cx="5902577" cy="1638933"/>
            <a:chOff x="11088030" y="7425991"/>
            <a:chExt cx="5902577" cy="1638933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088030" y="7425991"/>
              <a:ext cx="5902577" cy="1638933"/>
            </a:xfrm>
            <a:prstGeom prst="rect">
              <a:avLst/>
            </a:prstGeom>
          </p:spPr>
        </p:pic>
      </p:grpSp>
      <p:pic>
        <p:nvPicPr>
          <p:cNvPr id="21" name="Object 20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1440477" y="4133125"/>
            <a:ext cx="4383233" cy="1010824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2918573" y="7402220"/>
            <a:ext cx="4057014" cy="1712757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1081527" y="2974074"/>
            <a:ext cx="8505018" cy="4908008"/>
            <a:chOff x="1081527" y="2974074"/>
            <a:chExt cx="8505018" cy="4908008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81527" y="2974074"/>
              <a:ext cx="8505018" cy="4908008"/>
            </a:xfrm>
            <a:prstGeom prst="rect">
              <a:avLst/>
            </a:prstGeom>
          </p:spPr>
        </p:pic>
      </p:grpSp>
      <p:pic>
        <p:nvPicPr>
          <p:cNvPr id="26" name="Object 2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1365811" y="2153563"/>
            <a:ext cx="4495110" cy="1010824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1440477" y="6232982"/>
            <a:ext cx="4029423" cy="555542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0538533" y="1354089"/>
            <a:ext cx="2583991" cy="794626"/>
            <a:chOff x="10538533" y="1354089"/>
            <a:chExt cx="2583991" cy="794626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538533" y="1354089"/>
              <a:ext cx="2583991" cy="794626"/>
            </a:xfrm>
            <a:prstGeom prst="rect">
              <a:avLst/>
            </a:prstGeom>
          </p:spPr>
        </p:pic>
      </p:grpSp>
      <p:pic>
        <p:nvPicPr>
          <p:cNvPr id="31" name="Object 30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302954" y="1511665"/>
            <a:ext cx="1089252" cy="630938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10683330" y="3386117"/>
            <a:ext cx="2502104" cy="794626"/>
            <a:chOff x="10683330" y="3386117"/>
            <a:chExt cx="2502104" cy="794626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0683330" y="3386117"/>
              <a:ext cx="2502104" cy="794626"/>
            </a:xfrm>
            <a:prstGeom prst="rect">
              <a:avLst/>
            </a:prstGeom>
          </p:spPr>
        </p:pic>
      </p:grpSp>
      <p:pic>
        <p:nvPicPr>
          <p:cNvPr id="35" name="Object 34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0616801" y="3519216"/>
            <a:ext cx="2003478" cy="521257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10788466" y="5326964"/>
            <a:ext cx="2334058" cy="794626"/>
            <a:chOff x="10788466" y="5326964"/>
            <a:chExt cx="2334058" cy="794626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0788466" y="5326964"/>
              <a:ext cx="2334058" cy="794626"/>
            </a:xfrm>
            <a:prstGeom prst="rect">
              <a:avLst/>
            </a:prstGeom>
          </p:spPr>
        </p:pic>
      </p:grpSp>
      <p:pic>
        <p:nvPicPr>
          <p:cNvPr id="39" name="Object 38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1562718" y="5444125"/>
            <a:ext cx="726649" cy="517447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0815740" y="7300882"/>
            <a:ext cx="1945697" cy="794626"/>
            <a:chOff x="10815740" y="7300882"/>
            <a:chExt cx="1945697" cy="794626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0815740" y="7300882"/>
              <a:ext cx="1945697" cy="794626"/>
            </a:xfrm>
            <a:prstGeom prst="rect">
              <a:avLst/>
            </a:prstGeom>
          </p:spPr>
        </p:pic>
      </p:grpSp>
      <p:pic>
        <p:nvPicPr>
          <p:cNvPr id="43" name="Object 42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1470738" y="7406944"/>
            <a:ext cx="722948" cy="6309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14810" y="-519004"/>
            <a:ext cx="19315335" cy="11323722"/>
            <a:chOff x="-514810" y="-519004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14810" y="-519004"/>
              <a:ext cx="19315335" cy="11323722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22897" y="863765"/>
            <a:ext cx="4485899" cy="68907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2212291" y="2694939"/>
            <a:ext cx="6345198" cy="6665999"/>
            <a:chOff x="2212291" y="2694939"/>
            <a:chExt cx="6345198" cy="666599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212291" y="2694939"/>
              <a:ext cx="6345198" cy="6665999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17342" y="1803438"/>
            <a:ext cx="1258231" cy="64337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546373" y="1524196"/>
            <a:ext cx="6792136" cy="3901588"/>
            <a:chOff x="9546373" y="1524196"/>
            <a:chExt cx="6792136" cy="390158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546373" y="1524196"/>
              <a:ext cx="6792136" cy="390158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856726" y="1775834"/>
            <a:ext cx="6171429" cy="3389610"/>
            <a:chOff x="9856726" y="1775834"/>
            <a:chExt cx="6171429" cy="338961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856726" y="1775834"/>
              <a:ext cx="6171429" cy="338961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7944102" y="5652841"/>
            <a:ext cx="4295479" cy="3035808"/>
            <a:chOff x="7944102" y="5652841"/>
            <a:chExt cx="4295479" cy="303580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944102" y="5652841"/>
              <a:ext cx="4295479" cy="3035808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3108949" y="5577155"/>
            <a:ext cx="4134776" cy="4326595"/>
            <a:chOff x="13108949" y="5577155"/>
            <a:chExt cx="4134776" cy="4326595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108949" y="5577155"/>
              <a:ext cx="4134776" cy="432659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05374" y="-451464"/>
            <a:ext cx="19315335" cy="11323722"/>
            <a:chOff x="-505374" y="-451464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05374" y="-451464"/>
              <a:ext cx="19315335" cy="1132372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025120" y="1559283"/>
            <a:ext cx="5902577" cy="1638933"/>
            <a:chOff x="11025120" y="1559283"/>
            <a:chExt cx="5902577" cy="163893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025120" y="1559283"/>
              <a:ext cx="5902577" cy="163893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0538533" y="1354089"/>
            <a:ext cx="2583991" cy="794626"/>
            <a:chOff x="10538533" y="1354089"/>
            <a:chExt cx="2583991" cy="79462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38533" y="1354089"/>
              <a:ext cx="2583991" cy="79462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10841" y="2560852"/>
            <a:ext cx="9378411" cy="5684605"/>
            <a:chOff x="810841" y="2560852"/>
            <a:chExt cx="9378411" cy="568460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10841" y="2560852"/>
              <a:ext cx="9378411" cy="5684605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11447" y="968886"/>
            <a:ext cx="4485899" cy="689070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1067060" y="3566834"/>
            <a:ext cx="5902577" cy="1638933"/>
            <a:chOff x="11067060" y="3566834"/>
            <a:chExt cx="5902577" cy="1638933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067060" y="3566834"/>
              <a:ext cx="5902577" cy="163893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025120" y="5520315"/>
            <a:ext cx="5902577" cy="1638933"/>
            <a:chOff x="11025120" y="5520315"/>
            <a:chExt cx="5902577" cy="1638933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025120" y="5520315"/>
              <a:ext cx="5902577" cy="1638933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088030" y="7454562"/>
            <a:ext cx="5902577" cy="1638933"/>
            <a:chOff x="11088030" y="7454562"/>
            <a:chExt cx="5902577" cy="1638933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088030" y="7454562"/>
              <a:ext cx="5902577" cy="1638933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302954" y="2190049"/>
            <a:ext cx="5326233" cy="1010824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360001" y="4133125"/>
            <a:ext cx="5087824" cy="943757"/>
          </a:xfrm>
          <a:prstGeom prst="rect">
            <a:avLst/>
          </a:prstGeom>
        </p:spPr>
      </p:pic>
      <p:pic>
        <p:nvPicPr>
          <p:cNvPr id="26" name="Object 2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1302954" y="6150163"/>
            <a:ext cx="4793357" cy="1025957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1628382" y="8098639"/>
            <a:ext cx="4063462" cy="1010824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1302954" y="1511665"/>
            <a:ext cx="1089252" cy="630938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0683330" y="3386117"/>
            <a:ext cx="2502104" cy="794626"/>
            <a:chOff x="10683330" y="3386117"/>
            <a:chExt cx="2502104" cy="794626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0683330" y="3386117"/>
              <a:ext cx="2502104" cy="794626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0788466" y="5403154"/>
            <a:ext cx="2334058" cy="794626"/>
            <a:chOff x="10788466" y="5403154"/>
            <a:chExt cx="2334058" cy="794626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0788466" y="5403154"/>
              <a:ext cx="2334058" cy="794626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0857680" y="7300882"/>
            <a:ext cx="1945697" cy="794626"/>
            <a:chOff x="10857680" y="7300882"/>
            <a:chExt cx="1945697" cy="794626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0857680" y="7300882"/>
              <a:ext cx="1945697" cy="794626"/>
            </a:xfrm>
            <a:prstGeom prst="rect">
              <a:avLst/>
            </a:prstGeom>
          </p:spPr>
        </p:pic>
      </p:grpSp>
      <p:pic>
        <p:nvPicPr>
          <p:cNvPr id="38" name="Object 37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1242405" y="3534357"/>
            <a:ext cx="1312748" cy="632395"/>
          </a:xfrm>
          <a:prstGeom prst="rect">
            <a:avLst/>
          </a:prstGeom>
        </p:spPr>
      </p:pic>
      <p:pic>
        <p:nvPicPr>
          <p:cNvPr id="39" name="Object 38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1552674" y="5531889"/>
            <a:ext cx="758824" cy="632395"/>
          </a:xfrm>
          <a:prstGeom prst="rect">
            <a:avLst/>
          </a:prstGeom>
        </p:spPr>
      </p:pic>
      <p:pic>
        <p:nvPicPr>
          <p:cNvPr id="40" name="Object 39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1494352" y="7406944"/>
            <a:ext cx="623995" cy="630938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102347" y="2939912"/>
            <a:ext cx="8795399" cy="4821462"/>
            <a:chOff x="1102347" y="2939912"/>
            <a:chExt cx="8795399" cy="4821462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1102347" y="2939912"/>
              <a:ext cx="8795399" cy="4821462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490237" y="-579553"/>
            <a:ext cx="19315335" cy="11323722"/>
            <a:chOff x="-490237" y="-579553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490237" y="-579553"/>
              <a:ext cx="19315335" cy="1132372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415341" y="1081209"/>
            <a:ext cx="5406773" cy="2345561"/>
            <a:chOff x="7415341" y="1081209"/>
            <a:chExt cx="5406773" cy="234556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15341" y="1081209"/>
              <a:ext cx="5406773" cy="234556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22897" y="863765"/>
            <a:ext cx="4485899" cy="68906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262341" y="3615499"/>
            <a:ext cx="7070905" cy="5634119"/>
            <a:chOff x="1262341" y="3615499"/>
            <a:chExt cx="7070905" cy="563411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62341" y="3615499"/>
              <a:ext cx="7070905" cy="563411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720365" y="1311217"/>
            <a:ext cx="4850751" cy="1915843"/>
            <a:chOff x="7720365" y="1311217"/>
            <a:chExt cx="4850751" cy="1915843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20365" y="1311217"/>
              <a:ext cx="4850751" cy="191584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710313" y="3858742"/>
            <a:ext cx="4978515" cy="5390877"/>
            <a:chOff x="10710313" y="3858742"/>
            <a:chExt cx="4978515" cy="5390877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710313" y="3858742"/>
              <a:ext cx="4978515" cy="539087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3241510" y="1081209"/>
            <a:ext cx="3993613" cy="2345561"/>
            <a:chOff x="13241510" y="1081209"/>
            <a:chExt cx="3993613" cy="234556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3241510" y="1081209"/>
              <a:ext cx="3993613" cy="234556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3523895" y="1389307"/>
            <a:ext cx="3365254" cy="1729367"/>
            <a:chOff x="13523895" y="1389307"/>
            <a:chExt cx="3365254" cy="1729367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523895" y="1389307"/>
              <a:ext cx="3365254" cy="1729367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317342" y="1803438"/>
            <a:ext cx="1258231" cy="64337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05374" y="-499083"/>
            <a:ext cx="19315335" cy="11323722"/>
            <a:chOff x="-505374" y="-499083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05374" y="-499083"/>
              <a:ext cx="19315335" cy="1132372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025142" y="3950038"/>
            <a:ext cx="5902577" cy="1638933"/>
            <a:chOff x="11025142" y="3950038"/>
            <a:chExt cx="5902577" cy="163893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025142" y="3950038"/>
              <a:ext cx="5902577" cy="163893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10841" y="2560852"/>
            <a:ext cx="9378411" cy="5684605"/>
            <a:chOff x="810841" y="2560852"/>
            <a:chExt cx="9378411" cy="5684605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0841" y="2560852"/>
              <a:ext cx="9378411" cy="5684605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11447" y="968886"/>
            <a:ext cx="3927603" cy="689070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1025120" y="1559283"/>
            <a:ext cx="5902577" cy="1638933"/>
            <a:chOff x="11025120" y="1559283"/>
            <a:chExt cx="5902577" cy="1638933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025120" y="1559283"/>
              <a:ext cx="5902577" cy="1638933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1507239" y="2103058"/>
            <a:ext cx="4988481" cy="1010824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347837" y="5536421"/>
            <a:ext cx="9257143" cy="3085714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0538533" y="1354089"/>
            <a:ext cx="2583991" cy="794626"/>
            <a:chOff x="10538533" y="1354089"/>
            <a:chExt cx="2583991" cy="794626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538533" y="1354089"/>
              <a:ext cx="2583991" cy="794626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1302954" y="1511665"/>
            <a:ext cx="1089252" cy="630938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0710891" y="3461874"/>
            <a:ext cx="1945697" cy="794626"/>
            <a:chOff x="10710891" y="3461874"/>
            <a:chExt cx="1945697" cy="794626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0710891" y="3461874"/>
              <a:ext cx="1945697" cy="794626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1378856" y="3567936"/>
            <a:ext cx="623986" cy="630938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1057721" y="3135947"/>
            <a:ext cx="8899027" cy="4790898"/>
            <a:chOff x="1057721" y="3135947"/>
            <a:chExt cx="8899027" cy="4790898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057721" y="3135947"/>
              <a:ext cx="8899027" cy="4790898"/>
            </a:xfrm>
            <a:prstGeom prst="rect">
              <a:avLst/>
            </a:prstGeom>
          </p:spPr>
        </p:pic>
      </p:grpSp>
      <p:pic>
        <p:nvPicPr>
          <p:cNvPr id="21" name="Object 27">
            <a:extLst>
              <a:ext uri="{FF2B5EF4-FFF2-40B4-BE49-F238E27FC236}">
                <a16:creationId xmlns:a16="http://schemas.microsoft.com/office/drawing/2014/main" id="{81279B5A-55B2-4C49-00AD-DFE8F5B4367B}"/>
              </a:ext>
            </a:extLst>
          </p:cNvPr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1507239" y="4311715"/>
            <a:ext cx="4391510" cy="10108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14810" y="-519004"/>
            <a:ext cx="19315335" cy="11323722"/>
            <a:chOff x="-514810" y="-519004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14810" y="-519004"/>
              <a:ext cx="19315335" cy="11323722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1447" y="968887"/>
            <a:ext cx="3767832" cy="68907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097282" y="1889384"/>
            <a:ext cx="7248757" cy="7248757"/>
            <a:chOff x="1097282" y="1889384"/>
            <a:chExt cx="7248757" cy="7248757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97282" y="1889384"/>
              <a:ext cx="7248757" cy="7248757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939802" y="3477840"/>
            <a:ext cx="5865984" cy="415585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718536" y="2999661"/>
            <a:ext cx="8980622" cy="3815710"/>
            <a:chOff x="8718536" y="2999661"/>
            <a:chExt cx="8980622" cy="3815710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718536" y="2999661"/>
              <a:ext cx="8980622" cy="3815710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332254" y="7102764"/>
            <a:ext cx="6359671" cy="570652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58695" y="2319863"/>
            <a:ext cx="6683622" cy="79890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14810" y="-519004"/>
            <a:ext cx="19315335" cy="11323722"/>
            <a:chOff x="-514810" y="-519004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14810" y="-519004"/>
              <a:ext cx="19315335" cy="11323722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1447" y="968887"/>
            <a:ext cx="3509127" cy="68907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9142857" y="2494101"/>
            <a:ext cx="8148886" cy="1856238"/>
            <a:chOff x="9142857" y="2494101"/>
            <a:chExt cx="8148886" cy="185623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42857" y="2494101"/>
              <a:ext cx="8148886" cy="185623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571429" y="5927470"/>
            <a:ext cx="7720315" cy="1676727"/>
            <a:chOff x="9571429" y="5927470"/>
            <a:chExt cx="7720315" cy="1676727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571429" y="5927470"/>
              <a:ext cx="7720315" cy="1676727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796524" y="4654774"/>
            <a:ext cx="8190252" cy="570652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523811" y="8112074"/>
            <a:ext cx="7537376" cy="570652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992433" y="1944638"/>
            <a:ext cx="7248757" cy="7248757"/>
            <a:chOff x="992433" y="1944638"/>
            <a:chExt cx="7248757" cy="724875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92433" y="1944638"/>
              <a:ext cx="7248757" cy="7248757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158695" y="2700482"/>
            <a:ext cx="5574736" cy="798907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202192" y="3679497"/>
            <a:ext cx="5109251" cy="402209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62429" y="-566623"/>
            <a:ext cx="19315335" cy="11323722"/>
            <a:chOff x="-562429" y="-566623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62429" y="-566623"/>
              <a:ext cx="19315335" cy="11323722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1447" y="968887"/>
            <a:ext cx="3606051" cy="68907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20227" y="2092793"/>
            <a:ext cx="7248757" cy="7248757"/>
            <a:chOff x="1120227" y="2092793"/>
            <a:chExt cx="7248757" cy="7248757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20227" y="2092793"/>
              <a:ext cx="7248757" cy="7248757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295986" y="3042120"/>
            <a:ext cx="5226926" cy="795498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289646" y="2092793"/>
            <a:ext cx="7227787" cy="7227787"/>
            <a:chOff x="9289646" y="2092793"/>
            <a:chExt cx="7227787" cy="722778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289646" y="2092793"/>
              <a:ext cx="7227787" cy="7227787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409509" y="5589958"/>
            <a:ext cx="4309946" cy="795498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2398119" y="4132431"/>
            <a:ext cx="4692973" cy="3199754"/>
            <a:chOff x="2398119" y="4132431"/>
            <a:chExt cx="4692973" cy="319975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398119" y="4132431"/>
              <a:ext cx="4692973" cy="3199754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990306" y="3375773"/>
            <a:ext cx="3826469" cy="1767084"/>
            <a:chOff x="10990306" y="3375773"/>
            <a:chExt cx="3826469" cy="1767084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990306" y="3375773"/>
              <a:ext cx="3826469" cy="176708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0601580" y="6435305"/>
            <a:ext cx="4634194" cy="1777022"/>
            <a:chOff x="10601580" y="6435305"/>
            <a:chExt cx="4634194" cy="1777022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0601580" y="6435305"/>
              <a:ext cx="4634194" cy="1777022"/>
            </a:xfrm>
            <a:prstGeom prst="rect">
              <a:avLst/>
            </a:prstGeom>
          </p:spPr>
        </p:pic>
      </p:grpSp>
      <p:pic>
        <p:nvPicPr>
          <p:cNvPr id="23" name="Object 22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9454921" y="2584971"/>
            <a:ext cx="4909993" cy="79549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860762" y="341796"/>
            <a:ext cx="4293941" cy="1307883"/>
            <a:chOff x="1860762" y="341796"/>
            <a:chExt cx="4293941" cy="1307883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860762" y="341796"/>
              <a:ext cx="4293941" cy="1307883"/>
              <a:chOff x="1860762" y="341796"/>
              <a:chExt cx="4293941" cy="1307883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860762" y="341796"/>
                <a:ext cx="4293941" cy="1307883"/>
              </a:xfrm>
              <a:prstGeom prst="rect">
                <a:avLst/>
              </a:prstGeom>
            </p:spPr>
          </p:pic>
        </p:grpSp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466441" y="653711"/>
              <a:ext cx="3089440" cy="80083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0531601" y="302846"/>
            <a:ext cx="4293941" cy="1307883"/>
            <a:chOff x="10531601" y="302846"/>
            <a:chExt cx="4293941" cy="1307883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0531601" y="302846"/>
              <a:ext cx="4293941" cy="1307883"/>
              <a:chOff x="10531601" y="302846"/>
              <a:chExt cx="4293941" cy="1307883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0531601" y="302846"/>
                <a:ext cx="4293941" cy="1307883"/>
              </a:xfrm>
              <a:prstGeom prst="rect">
                <a:avLst/>
              </a:prstGeom>
            </p:spPr>
          </p:pic>
        </p:grpSp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137247" y="632989"/>
              <a:ext cx="2952097" cy="69922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345828" y="1903778"/>
            <a:ext cx="5323810" cy="7940099"/>
            <a:chOff x="1345828" y="1903778"/>
            <a:chExt cx="5323810" cy="7940099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345828" y="1903778"/>
              <a:ext cx="5320991" cy="3180308"/>
              <a:chOff x="1345828" y="1903778"/>
              <a:chExt cx="5320991" cy="3180308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345828" y="1903778"/>
                <a:ext cx="5320991" cy="3180308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1345828" y="5067663"/>
              <a:ext cx="5320991" cy="3561006"/>
              <a:chOff x="1345828" y="5067663"/>
              <a:chExt cx="5320991" cy="3561006"/>
            </a:xfrm>
          </p:grpSpPr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345828" y="5067663"/>
                <a:ext cx="5320991" cy="3561006"/>
              </a:xfrm>
              <a:prstGeom prst="rect">
                <a:avLst/>
              </a:prstGeom>
            </p:spPr>
          </p:pic>
        </p:grpSp>
        <p:grpSp>
          <p:nvGrpSpPr>
            <p:cNvPr id="1008" name="그룹 1008"/>
            <p:cNvGrpSpPr/>
            <p:nvPr/>
          </p:nvGrpSpPr>
          <p:grpSpPr>
            <a:xfrm>
              <a:off x="1345828" y="8615305"/>
              <a:ext cx="5320991" cy="1222390"/>
              <a:chOff x="1345828" y="8615305"/>
              <a:chExt cx="5320991" cy="1222390"/>
            </a:xfrm>
          </p:grpSpPr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345828" y="8615305"/>
                <a:ext cx="5320991" cy="1222390"/>
              </a:xfrm>
              <a:prstGeom prst="rect">
                <a:avLst/>
              </a:prstGeom>
            </p:spPr>
          </p:pic>
        </p:grpSp>
      </p:grpSp>
      <p:grpSp>
        <p:nvGrpSpPr>
          <p:cNvPr id="1009" name="그룹 1009"/>
          <p:cNvGrpSpPr/>
          <p:nvPr/>
        </p:nvGrpSpPr>
        <p:grpSpPr>
          <a:xfrm>
            <a:off x="7359524" y="1903778"/>
            <a:ext cx="4904762" cy="7941335"/>
            <a:chOff x="7359524" y="1903778"/>
            <a:chExt cx="4904762" cy="7941335"/>
          </a:xfrm>
        </p:grpSpPr>
        <p:grpSp>
          <p:nvGrpSpPr>
            <p:cNvPr id="1010" name="그룹 1010"/>
            <p:cNvGrpSpPr/>
            <p:nvPr/>
          </p:nvGrpSpPr>
          <p:grpSpPr>
            <a:xfrm>
              <a:off x="7359524" y="1903778"/>
              <a:ext cx="4904520" cy="2768286"/>
              <a:chOff x="7359524" y="1903778"/>
              <a:chExt cx="4904520" cy="2768286"/>
            </a:xfrm>
          </p:grpSpPr>
          <p:pic>
            <p:nvPicPr>
              <p:cNvPr id="27" name="Object 26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7359524" y="1903778"/>
                <a:ext cx="4904520" cy="2768286"/>
              </a:xfrm>
              <a:prstGeom prst="rect">
                <a:avLst/>
              </a:prstGeom>
            </p:spPr>
          </p:pic>
        </p:grpSp>
        <p:grpSp>
          <p:nvGrpSpPr>
            <p:cNvPr id="1011" name="그룹 1011"/>
            <p:cNvGrpSpPr/>
            <p:nvPr/>
          </p:nvGrpSpPr>
          <p:grpSpPr>
            <a:xfrm>
              <a:off x="7359524" y="4649357"/>
              <a:ext cx="4904520" cy="3292822"/>
              <a:chOff x="7359524" y="4649357"/>
              <a:chExt cx="4904520" cy="3292822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7359524" y="4649357"/>
                <a:ext cx="4904520" cy="3292822"/>
              </a:xfrm>
              <a:prstGeom prst="rect">
                <a:avLst/>
              </a:prstGeom>
            </p:spPr>
          </p:pic>
        </p:grpSp>
        <p:grpSp>
          <p:nvGrpSpPr>
            <p:cNvPr id="1012" name="그룹 1012"/>
            <p:cNvGrpSpPr/>
            <p:nvPr/>
          </p:nvGrpSpPr>
          <p:grpSpPr>
            <a:xfrm>
              <a:off x="7359524" y="7930827"/>
              <a:ext cx="4904520" cy="1910232"/>
              <a:chOff x="7359524" y="7930827"/>
              <a:chExt cx="4904520" cy="1910232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7359524" y="7930827"/>
                <a:ext cx="4904520" cy="1910232"/>
              </a:xfrm>
              <a:prstGeom prst="rect">
                <a:avLst/>
              </a:prstGeom>
            </p:spPr>
          </p:pic>
        </p:grpSp>
      </p:grpSp>
      <p:grpSp>
        <p:nvGrpSpPr>
          <p:cNvPr id="1013" name="그룹 1013"/>
          <p:cNvGrpSpPr/>
          <p:nvPr/>
        </p:nvGrpSpPr>
        <p:grpSpPr>
          <a:xfrm>
            <a:off x="12554685" y="1903778"/>
            <a:ext cx="5094095" cy="6143536"/>
            <a:chOff x="12554685" y="1903778"/>
            <a:chExt cx="5094095" cy="6143536"/>
          </a:xfrm>
        </p:grpSpPr>
        <p:grpSp>
          <p:nvGrpSpPr>
            <p:cNvPr id="1014" name="그룹 1014"/>
            <p:cNvGrpSpPr/>
            <p:nvPr/>
          </p:nvGrpSpPr>
          <p:grpSpPr>
            <a:xfrm>
              <a:off x="12554685" y="1903778"/>
              <a:ext cx="5078236" cy="3997305"/>
              <a:chOff x="12554685" y="1903778"/>
              <a:chExt cx="5078236" cy="3997305"/>
            </a:xfrm>
          </p:grpSpPr>
          <p:pic>
            <p:nvPicPr>
              <p:cNvPr id="38" name="Object 37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2554685" y="1903778"/>
                <a:ext cx="5078236" cy="3997305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2563066" y="5866361"/>
              <a:ext cx="5078236" cy="2171550"/>
              <a:chOff x="12563066" y="5866361"/>
              <a:chExt cx="5078236" cy="2171550"/>
            </a:xfrm>
          </p:grpSpPr>
          <p:pic>
            <p:nvPicPr>
              <p:cNvPr id="41" name="Object 40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2563066" y="5866361"/>
                <a:ext cx="5078236" cy="2171550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4557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35254" y="886788"/>
            <a:ext cx="6430408" cy="1610922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3294080" y="763001"/>
            <a:ext cx="3429091" cy="2764705"/>
            <a:chOff x="13294080" y="763001"/>
            <a:chExt cx="3429091" cy="2764705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294080" y="763001"/>
              <a:ext cx="3429091" cy="2764705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2C828FE3-E07C-35AF-5110-730C8E815FE5}"/>
              </a:ext>
            </a:extLst>
          </p:cNvPr>
          <p:cNvGrpSpPr/>
          <p:nvPr/>
        </p:nvGrpSpPr>
        <p:grpSpPr>
          <a:xfrm>
            <a:off x="13273110" y="3726158"/>
            <a:ext cx="5601774" cy="4655683"/>
            <a:chOff x="13273110" y="3726158"/>
            <a:chExt cx="5601774" cy="4655683"/>
          </a:xfrm>
        </p:grpSpPr>
        <p:grpSp>
          <p:nvGrpSpPr>
            <p:cNvPr id="1013" name="그룹 1013"/>
            <p:cNvGrpSpPr/>
            <p:nvPr/>
          </p:nvGrpSpPr>
          <p:grpSpPr>
            <a:xfrm>
              <a:off x="13273110" y="3726158"/>
              <a:ext cx="3533948" cy="4655683"/>
              <a:chOff x="13273110" y="3726158"/>
              <a:chExt cx="3533948" cy="4655683"/>
            </a:xfrm>
          </p:grpSpPr>
          <p:pic>
            <p:nvPicPr>
              <p:cNvPr id="41" name="Object 40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3273110" y="3726158"/>
                <a:ext cx="3533948" cy="4655683"/>
              </a:xfrm>
              <a:prstGeom prst="rect">
                <a:avLst/>
              </a:prstGeom>
            </p:spPr>
          </p:pic>
        </p:grpSp>
        <p:grpSp>
          <p:nvGrpSpPr>
            <p:cNvPr id="1014" name="그룹 1014"/>
            <p:cNvGrpSpPr/>
            <p:nvPr/>
          </p:nvGrpSpPr>
          <p:grpSpPr>
            <a:xfrm>
              <a:off x="13641293" y="4350495"/>
              <a:ext cx="5233591" cy="853214"/>
              <a:chOff x="13641293" y="4350495"/>
              <a:chExt cx="5233591" cy="853214"/>
            </a:xfrm>
          </p:grpSpPr>
          <p:pic>
            <p:nvPicPr>
              <p:cNvPr id="44" name="Object 43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4763525" y="4435982"/>
                <a:ext cx="1115613" cy="709175"/>
              </a:xfrm>
              <a:prstGeom prst="rect">
                <a:avLst/>
              </a:prstGeom>
            </p:spPr>
          </p:pic>
          <p:grpSp>
            <p:nvGrpSpPr>
              <p:cNvPr id="1015" name="그룹 1015"/>
              <p:cNvGrpSpPr/>
              <p:nvPr/>
            </p:nvGrpSpPr>
            <p:grpSpPr>
              <a:xfrm>
                <a:off x="13641293" y="4350495"/>
                <a:ext cx="910772" cy="853214"/>
                <a:chOff x="13641293" y="4350495"/>
                <a:chExt cx="910772" cy="853214"/>
              </a:xfrm>
            </p:grpSpPr>
            <p:grpSp>
              <p:nvGrpSpPr>
                <p:cNvPr id="1016" name="그룹 1016"/>
                <p:cNvGrpSpPr/>
                <p:nvPr/>
              </p:nvGrpSpPr>
              <p:grpSpPr>
                <a:xfrm>
                  <a:off x="13723736" y="4350495"/>
                  <a:ext cx="745888" cy="176484"/>
                  <a:chOff x="13723736" y="4350495"/>
                  <a:chExt cx="745888" cy="176484"/>
                </a:xfrm>
              </p:grpSpPr>
              <p:pic>
                <p:nvPicPr>
                  <p:cNvPr id="47" name="Object 46"/>
                  <p:cNvPicPr>
                    <a:picLocks noChangeAspect="1"/>
                  </p:cNvPicPr>
                  <p:nvPr/>
                </p:nvPicPr>
                <p:blipFill>
                  <a:blip r:embed="rId6" cstate="print"/>
                  <a:stretch>
                    <a:fillRect/>
                  </a:stretch>
                </p:blipFill>
                <p:spPr>
                  <a:xfrm>
                    <a:off x="13723736" y="4350495"/>
                    <a:ext cx="745888" cy="176484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49" name="Object 48"/>
                <p:cNvPicPr>
                  <a:picLocks noChangeAspect="1"/>
                </p:cNvPicPr>
                <p:nvPr/>
              </p:nvPicPr>
              <p:blipFill>
                <a:blip r:embed="rId7" cstate="print"/>
                <a:stretch>
                  <a:fillRect/>
                </a:stretch>
              </p:blipFill>
              <p:spPr>
                <a:xfrm>
                  <a:off x="13555581" y="4326857"/>
                  <a:ext cx="1117096" cy="940048"/>
                </a:xfrm>
                <a:prstGeom prst="rect">
                  <a:avLst/>
                </a:prstGeom>
              </p:spPr>
            </p:pic>
          </p:grpSp>
        </p:grpSp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3729525" y="5269077"/>
              <a:ext cx="1741177" cy="1345520"/>
            </a:xfrm>
            <a:prstGeom prst="rect">
              <a:avLst/>
            </a:prstGeom>
          </p:spPr>
        </p:pic>
        <p:grpSp>
          <p:nvGrpSpPr>
            <p:cNvPr id="1017" name="그룹 1017"/>
            <p:cNvGrpSpPr/>
            <p:nvPr/>
          </p:nvGrpSpPr>
          <p:grpSpPr>
            <a:xfrm>
              <a:off x="15469962" y="6419741"/>
              <a:ext cx="1039765" cy="1653464"/>
              <a:chOff x="15469962" y="6419741"/>
              <a:chExt cx="1039765" cy="1653464"/>
            </a:xfrm>
          </p:grpSpPr>
          <p:pic>
            <p:nvPicPr>
              <p:cNvPr id="54" name="Object 53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5469962" y="6419741"/>
                <a:ext cx="1039765" cy="1653464"/>
              </a:xfrm>
              <a:prstGeom prst="rect">
                <a:avLst/>
              </a:prstGeom>
            </p:spPr>
          </p:pic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B273D726-4982-6E55-C67E-9E884D0CE8F4}"/>
              </a:ext>
            </a:extLst>
          </p:cNvPr>
          <p:cNvGrpSpPr/>
          <p:nvPr/>
        </p:nvGrpSpPr>
        <p:grpSpPr>
          <a:xfrm>
            <a:off x="9325883" y="4746269"/>
            <a:ext cx="5504502" cy="4655683"/>
            <a:chOff x="9325883" y="4746269"/>
            <a:chExt cx="5504502" cy="4655683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9325883" y="4746269"/>
              <a:ext cx="3533948" cy="4655683"/>
              <a:chOff x="9325883" y="4746269"/>
              <a:chExt cx="3533948" cy="4655683"/>
            </a:xfrm>
          </p:grpSpPr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9325883" y="4746269"/>
                <a:ext cx="3533948" cy="4655683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9596826" y="5349636"/>
              <a:ext cx="5233559" cy="853216"/>
              <a:chOff x="9596826" y="5349636"/>
              <a:chExt cx="5233559" cy="853216"/>
            </a:xfrm>
          </p:grpSpPr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0719027" y="5424635"/>
                <a:ext cx="960442" cy="719165"/>
              </a:xfrm>
              <a:prstGeom prst="rect">
                <a:avLst/>
              </a:prstGeom>
            </p:spPr>
          </p:pic>
          <p:grpSp>
            <p:nvGrpSpPr>
              <p:cNvPr id="1008" name="그룹 1008"/>
              <p:cNvGrpSpPr/>
              <p:nvPr/>
            </p:nvGrpSpPr>
            <p:grpSpPr>
              <a:xfrm>
                <a:off x="9596826" y="5349636"/>
                <a:ext cx="910772" cy="853216"/>
                <a:chOff x="9596826" y="5349636"/>
                <a:chExt cx="910772" cy="853216"/>
              </a:xfrm>
            </p:grpSpPr>
            <p:grpSp>
              <p:nvGrpSpPr>
                <p:cNvPr id="1009" name="그룹 1009"/>
                <p:cNvGrpSpPr/>
                <p:nvPr/>
              </p:nvGrpSpPr>
              <p:grpSpPr>
                <a:xfrm>
                  <a:off x="9679268" y="5349636"/>
                  <a:ext cx="745888" cy="176484"/>
                  <a:chOff x="9679268" y="5349636"/>
                  <a:chExt cx="745888" cy="176484"/>
                </a:xfrm>
              </p:grpSpPr>
              <p:pic>
                <p:nvPicPr>
                  <p:cNvPr id="25" name="Object 24"/>
                  <p:cNvPicPr>
                    <a:picLocks noChangeAspect="1"/>
                  </p:cNvPicPr>
                  <p:nvPr/>
                </p:nvPicPr>
                <p:blipFill>
                  <a:blip r:embed="rId6" cstate="print"/>
                  <a:stretch>
                    <a:fillRect/>
                  </a:stretch>
                </p:blipFill>
                <p:spPr>
                  <a:xfrm>
                    <a:off x="9679268" y="5349636"/>
                    <a:ext cx="745888" cy="176484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27" name="Object 26"/>
                <p:cNvPicPr>
                  <a:picLocks noChangeAspect="1"/>
                </p:cNvPicPr>
                <p:nvPr/>
              </p:nvPicPr>
              <p:blipFill>
                <a:blip r:embed="rId11" cstate="print"/>
                <a:stretch>
                  <a:fillRect/>
                </a:stretch>
              </p:blipFill>
              <p:spPr>
                <a:xfrm>
                  <a:off x="9511114" y="5325999"/>
                  <a:ext cx="1079115" cy="940049"/>
                </a:xfrm>
                <a:prstGeom prst="rect">
                  <a:avLst/>
                </a:prstGeom>
              </p:spPr>
            </p:pic>
          </p:grpSp>
        </p:grpSp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9537715" y="6462125"/>
              <a:ext cx="2074186" cy="951958"/>
            </a:xfrm>
            <a:prstGeom prst="rect">
              <a:avLst/>
            </a:prstGeom>
          </p:spPr>
        </p:pic>
        <p:grpSp>
          <p:nvGrpSpPr>
            <p:cNvPr id="1010" name="그룹 1010"/>
            <p:cNvGrpSpPr/>
            <p:nvPr/>
          </p:nvGrpSpPr>
          <p:grpSpPr>
            <a:xfrm>
              <a:off x="11281586" y="7988339"/>
              <a:ext cx="1261874" cy="1274234"/>
              <a:chOff x="11281586" y="7988339"/>
              <a:chExt cx="1261874" cy="1274234"/>
            </a:xfrm>
          </p:grpSpPr>
          <p:pic>
            <p:nvPicPr>
              <p:cNvPr id="32" name="Object 31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1281586" y="7988339"/>
                <a:ext cx="1261874" cy="1274234"/>
              </a:xfrm>
              <a:prstGeom prst="rect">
                <a:avLst/>
              </a:prstGeom>
            </p:spPr>
          </p:pic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B251052E-5549-1E2E-A0AC-13FCB233537D}"/>
              </a:ext>
            </a:extLst>
          </p:cNvPr>
          <p:cNvGrpSpPr/>
          <p:nvPr/>
        </p:nvGrpSpPr>
        <p:grpSpPr>
          <a:xfrm>
            <a:off x="1464937" y="4746269"/>
            <a:ext cx="5640334" cy="4655683"/>
            <a:chOff x="1464937" y="4746269"/>
            <a:chExt cx="5640334" cy="4655683"/>
          </a:xfrm>
        </p:grpSpPr>
        <p:grpSp>
          <p:nvGrpSpPr>
            <p:cNvPr id="1001" name="그룹 1001"/>
            <p:cNvGrpSpPr/>
            <p:nvPr/>
          </p:nvGrpSpPr>
          <p:grpSpPr>
            <a:xfrm>
              <a:off x="1464937" y="4746269"/>
              <a:ext cx="5640334" cy="4655683"/>
              <a:chOff x="1464937" y="4746269"/>
              <a:chExt cx="5640334" cy="4655683"/>
            </a:xfrm>
          </p:grpSpPr>
          <p:grpSp>
            <p:nvGrpSpPr>
              <p:cNvPr id="1002" name="그룹 1002"/>
              <p:cNvGrpSpPr/>
              <p:nvPr/>
            </p:nvGrpSpPr>
            <p:grpSpPr>
              <a:xfrm>
                <a:off x="1464937" y="4746269"/>
                <a:ext cx="3533948" cy="4655683"/>
                <a:chOff x="1464937" y="4746269"/>
                <a:chExt cx="3533948" cy="4655683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464937" y="4746269"/>
                  <a:ext cx="3533948" cy="4655683"/>
                </a:xfrm>
                <a:prstGeom prst="rect">
                  <a:avLst/>
                </a:prstGeom>
              </p:spPr>
            </p:pic>
          </p:grpSp>
          <p:grpSp>
            <p:nvGrpSpPr>
              <p:cNvPr id="1003" name="그룹 1003"/>
              <p:cNvGrpSpPr/>
              <p:nvPr/>
            </p:nvGrpSpPr>
            <p:grpSpPr>
              <a:xfrm>
                <a:off x="1858015" y="5370606"/>
                <a:ext cx="5247256" cy="853219"/>
                <a:chOff x="1858015" y="5370606"/>
                <a:chExt cx="5247256" cy="853219"/>
              </a:xfrm>
            </p:grpSpPr>
            <p:pic>
              <p:nvPicPr>
                <p:cNvPr id="8" name="Object 7"/>
                <p:cNvPicPr>
                  <a:picLocks noChangeAspect="1"/>
                </p:cNvPicPr>
                <p:nvPr/>
              </p:nvPicPr>
              <p:blipFill>
                <a:blip r:embed="rId14" cstate="print"/>
                <a:stretch>
                  <a:fillRect/>
                </a:stretch>
              </p:blipFill>
              <p:spPr>
                <a:xfrm>
                  <a:off x="2993912" y="5447402"/>
                  <a:ext cx="989013" cy="699194"/>
                </a:xfrm>
                <a:prstGeom prst="rect">
                  <a:avLst/>
                </a:prstGeom>
              </p:spPr>
            </p:pic>
            <p:grpSp>
              <p:nvGrpSpPr>
                <p:cNvPr id="1004" name="그룹 1004"/>
                <p:cNvGrpSpPr/>
                <p:nvPr/>
              </p:nvGrpSpPr>
              <p:grpSpPr>
                <a:xfrm>
                  <a:off x="1858015" y="5370606"/>
                  <a:ext cx="910772" cy="853219"/>
                  <a:chOff x="1858015" y="5370606"/>
                  <a:chExt cx="910772" cy="853219"/>
                </a:xfrm>
              </p:grpSpPr>
              <p:grpSp>
                <p:nvGrpSpPr>
                  <p:cNvPr id="1005" name="그룹 1005"/>
                  <p:cNvGrpSpPr/>
                  <p:nvPr/>
                </p:nvGrpSpPr>
                <p:grpSpPr>
                  <a:xfrm>
                    <a:off x="1940452" y="5370606"/>
                    <a:ext cx="745888" cy="176484"/>
                    <a:chOff x="1940452" y="5370606"/>
                    <a:chExt cx="745888" cy="176484"/>
                  </a:xfrm>
                </p:grpSpPr>
                <p:pic>
                  <p:nvPicPr>
                    <p:cNvPr id="11" name="Object 10"/>
                    <p:cNvPicPr>
                      <a:picLocks noChangeAspect="1"/>
                    </p:cNvPicPr>
                    <p:nvPr/>
                  </p:nvPicPr>
                  <p:blipFill>
                    <a:blip r:embed="rId6" cstate="print"/>
                    <a:stretch>
                      <a:fillRect/>
                    </a:stretch>
                  </p:blipFill>
                  <p:spPr>
                    <a:xfrm>
                      <a:off x="1940452" y="5370606"/>
                      <a:ext cx="745888" cy="176484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3" name="Object 12"/>
                  <p:cNvPicPr>
                    <a:picLocks noChangeAspect="1"/>
                  </p:cNvPicPr>
                  <p:nvPr/>
                </p:nvPicPr>
                <p:blipFill>
                  <a:blip r:embed="rId15" cstate="print"/>
                  <a:stretch>
                    <a:fillRect/>
                  </a:stretch>
                </p:blipFill>
                <p:spPr>
                  <a:xfrm>
                    <a:off x="1772303" y="5346973"/>
                    <a:ext cx="985791" cy="940048"/>
                  </a:xfrm>
                  <a:prstGeom prst="rect">
                    <a:avLst/>
                  </a:prstGeom>
                </p:spPr>
              </p:pic>
            </p:grpSp>
          </p:grpSp>
        </p:grpSp>
        <p:grpSp>
          <p:nvGrpSpPr>
            <p:cNvPr id="1012" name="그룹 1012"/>
            <p:cNvGrpSpPr/>
            <p:nvPr/>
          </p:nvGrpSpPr>
          <p:grpSpPr>
            <a:xfrm>
              <a:off x="2928973" y="7796278"/>
              <a:ext cx="1844983" cy="1437915"/>
              <a:chOff x="2928973" y="7796278"/>
              <a:chExt cx="1844983" cy="1437915"/>
            </a:xfrm>
          </p:grpSpPr>
          <p:pic>
            <p:nvPicPr>
              <p:cNvPr id="38" name="Object 37"/>
              <p:cNvPicPr>
                <a:picLocks noChangeAspect="1"/>
              </p:cNvPicPr>
              <p:nvPr/>
            </p:nvPicPr>
            <p:blipFill>
              <a:blip r:embed="rId16" cstate="print"/>
              <a:stretch>
                <a:fillRect/>
              </a:stretch>
            </p:blipFill>
            <p:spPr>
              <a:xfrm>
                <a:off x="2928973" y="7796278"/>
                <a:ext cx="1844983" cy="1437915"/>
              </a:xfrm>
              <a:prstGeom prst="rect">
                <a:avLst/>
              </a:prstGeom>
            </p:spPr>
          </p:pic>
        </p:grpSp>
        <p:pic>
          <p:nvPicPr>
            <p:cNvPr id="55" name="Object 15">
              <a:extLst>
                <a:ext uri="{FF2B5EF4-FFF2-40B4-BE49-F238E27FC236}">
                  <a16:creationId xmlns:a16="http://schemas.microsoft.com/office/drawing/2014/main" id="{F3C79C06-F52B-D4D1-78EE-B23225F53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2057706" y="6552506"/>
              <a:ext cx="2331157" cy="959243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92341EE-5A16-5A62-2529-A97E0FDE91F0}"/>
              </a:ext>
            </a:extLst>
          </p:cNvPr>
          <p:cNvGrpSpPr/>
          <p:nvPr/>
        </p:nvGrpSpPr>
        <p:grpSpPr>
          <a:xfrm>
            <a:off x="5403862" y="3726158"/>
            <a:ext cx="3533948" cy="4655683"/>
            <a:chOff x="5403862" y="3726158"/>
            <a:chExt cx="3533948" cy="4655683"/>
          </a:xfrm>
        </p:grpSpPr>
        <p:grpSp>
          <p:nvGrpSpPr>
            <p:cNvPr id="1019" name="그룹 1019"/>
            <p:cNvGrpSpPr/>
            <p:nvPr/>
          </p:nvGrpSpPr>
          <p:grpSpPr>
            <a:xfrm>
              <a:off x="5403862" y="3726158"/>
              <a:ext cx="3533948" cy="4655683"/>
              <a:chOff x="5403862" y="3726158"/>
              <a:chExt cx="3533948" cy="4655683"/>
            </a:xfrm>
          </p:grpSpPr>
          <p:pic>
            <p:nvPicPr>
              <p:cNvPr id="58" name="Object 5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5403862" y="3726158"/>
                <a:ext cx="3533948" cy="4655683"/>
              </a:xfrm>
              <a:prstGeom prst="rect">
                <a:avLst/>
              </a:prstGeom>
            </p:spPr>
          </p:pic>
        </p:grpSp>
        <p:grpSp>
          <p:nvGrpSpPr>
            <p:cNvPr id="1020" name="그룹 1020"/>
            <p:cNvGrpSpPr/>
            <p:nvPr/>
          </p:nvGrpSpPr>
          <p:grpSpPr>
            <a:xfrm>
              <a:off x="5708648" y="4350495"/>
              <a:ext cx="2082559" cy="853224"/>
              <a:chOff x="5708648" y="4350495"/>
              <a:chExt cx="2082559" cy="853224"/>
            </a:xfrm>
          </p:grpSpPr>
          <p:grpSp>
            <p:nvGrpSpPr>
              <p:cNvPr id="1021" name="그룹 1021"/>
              <p:cNvGrpSpPr/>
              <p:nvPr/>
            </p:nvGrpSpPr>
            <p:grpSpPr>
              <a:xfrm>
                <a:off x="5708648" y="4350495"/>
                <a:ext cx="910772" cy="853224"/>
                <a:chOff x="5708648" y="4350495"/>
                <a:chExt cx="910772" cy="853224"/>
              </a:xfrm>
            </p:grpSpPr>
            <p:grpSp>
              <p:nvGrpSpPr>
                <p:cNvPr id="1022" name="그룹 1022"/>
                <p:cNvGrpSpPr/>
                <p:nvPr/>
              </p:nvGrpSpPr>
              <p:grpSpPr>
                <a:xfrm>
                  <a:off x="5791090" y="4350495"/>
                  <a:ext cx="745888" cy="176484"/>
                  <a:chOff x="5791090" y="4350495"/>
                  <a:chExt cx="745888" cy="176484"/>
                </a:xfrm>
              </p:grpSpPr>
              <p:pic>
                <p:nvPicPr>
                  <p:cNvPr id="63" name="Object 62"/>
                  <p:cNvPicPr>
                    <a:picLocks noChangeAspect="1"/>
                  </p:cNvPicPr>
                  <p:nvPr/>
                </p:nvPicPr>
                <p:blipFill>
                  <a:blip r:embed="rId6" cstate="print"/>
                  <a:stretch>
                    <a:fillRect/>
                  </a:stretch>
                </p:blipFill>
                <p:spPr>
                  <a:xfrm>
                    <a:off x="5791090" y="4350495"/>
                    <a:ext cx="745888" cy="176484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65" name="Object 64"/>
                <p:cNvPicPr>
                  <a:picLocks noChangeAspect="1"/>
                </p:cNvPicPr>
                <p:nvPr/>
              </p:nvPicPr>
              <p:blipFill>
                <a:blip r:embed="rId18" cstate="print"/>
                <a:stretch>
                  <a:fillRect/>
                </a:stretch>
              </p:blipFill>
              <p:spPr>
                <a:xfrm>
                  <a:off x="5622936" y="4326866"/>
                  <a:ext cx="1079085" cy="938834"/>
                </a:xfrm>
                <a:prstGeom prst="rect">
                  <a:avLst/>
                </a:prstGeom>
              </p:spPr>
            </p:pic>
          </p:grpSp>
          <p:pic>
            <p:nvPicPr>
              <p:cNvPr id="67" name="Object 66"/>
              <p:cNvPicPr>
                <a:picLocks noChangeAspect="1"/>
              </p:cNvPicPr>
              <p:nvPr/>
            </p:nvPicPr>
            <p:blipFill>
              <a:blip r:embed="rId19" cstate="print"/>
              <a:stretch>
                <a:fillRect/>
              </a:stretch>
            </p:blipFill>
            <p:spPr>
              <a:xfrm>
                <a:off x="6840373" y="4411601"/>
                <a:ext cx="950834" cy="719242"/>
              </a:xfrm>
              <a:prstGeom prst="rect">
                <a:avLst/>
              </a:prstGeom>
            </p:spPr>
          </p:pic>
        </p:grpSp>
        <p:grpSp>
          <p:nvGrpSpPr>
            <p:cNvPr id="1023" name="그룹 1023"/>
            <p:cNvGrpSpPr/>
            <p:nvPr/>
          </p:nvGrpSpPr>
          <p:grpSpPr>
            <a:xfrm>
              <a:off x="5895829" y="6771122"/>
              <a:ext cx="1146532" cy="1217216"/>
              <a:chOff x="5895829" y="6771122"/>
              <a:chExt cx="1146532" cy="1217216"/>
            </a:xfrm>
          </p:grpSpPr>
          <p:pic>
            <p:nvPicPr>
              <p:cNvPr id="71" name="Object 70"/>
              <p:cNvPicPr>
                <a:picLocks noChangeAspect="1"/>
              </p:cNvPicPr>
              <p:nvPr/>
            </p:nvPicPr>
            <p:blipFill>
              <a:blip r:embed="rId20" cstate="print"/>
              <a:stretch>
                <a:fillRect/>
              </a:stretch>
            </p:blipFill>
            <p:spPr>
              <a:xfrm>
                <a:off x="5895829" y="6771122"/>
                <a:ext cx="1146532" cy="1217216"/>
              </a:xfrm>
              <a:prstGeom prst="rect">
                <a:avLst/>
              </a:prstGeom>
            </p:spPr>
          </p:pic>
        </p:grpSp>
        <p:pic>
          <p:nvPicPr>
            <p:cNvPr id="56" name="Object 65">
              <a:extLst>
                <a:ext uri="{FF2B5EF4-FFF2-40B4-BE49-F238E27FC236}">
                  <a16:creationId xmlns:a16="http://schemas.microsoft.com/office/drawing/2014/main" id="{2A76E760-61D3-EDA5-2B4F-931A50CA1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5855477" y="5415620"/>
              <a:ext cx="2077024" cy="959243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508993" y="2449523"/>
            <a:ext cx="4293941" cy="1307883"/>
            <a:chOff x="12508993" y="2449523"/>
            <a:chExt cx="4293941" cy="1307883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2508993" y="2449523"/>
              <a:ext cx="4293941" cy="1307883"/>
              <a:chOff x="12508993" y="2449523"/>
              <a:chExt cx="4293941" cy="1307883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2508993" y="2449523"/>
                <a:ext cx="4293941" cy="1307883"/>
              </a:xfrm>
              <a:prstGeom prst="rect">
                <a:avLst/>
              </a:prstGeom>
            </p:spPr>
          </p:pic>
        </p:grpSp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114676" y="2779666"/>
              <a:ext cx="1986288" cy="72779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066478" y="302846"/>
            <a:ext cx="4293941" cy="1307883"/>
            <a:chOff x="3066478" y="302846"/>
            <a:chExt cx="4293941" cy="1307883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66478" y="302846"/>
              <a:ext cx="4293941" cy="1307883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672123" y="632989"/>
            <a:ext cx="2343507" cy="699221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2089297" y="4145733"/>
            <a:ext cx="5133333" cy="5720658"/>
            <a:chOff x="12089297" y="4145733"/>
            <a:chExt cx="5133333" cy="5720658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2089297" y="4145733"/>
              <a:ext cx="5126974" cy="2155530"/>
              <a:chOff x="12089297" y="4145733"/>
              <a:chExt cx="5126974" cy="2155530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2089297" y="4145733"/>
                <a:ext cx="5126974" cy="2155530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2089297" y="6285439"/>
              <a:ext cx="5126974" cy="3576851"/>
              <a:chOff x="12089297" y="6285439"/>
              <a:chExt cx="5126974" cy="3576851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2089297" y="6285439"/>
                <a:ext cx="5126974" cy="3576851"/>
              </a:xfrm>
              <a:prstGeom prst="rect">
                <a:avLst/>
              </a:prstGeom>
            </p:spPr>
          </p:pic>
        </p:grpSp>
      </p:grpSp>
      <p:grpSp>
        <p:nvGrpSpPr>
          <p:cNvPr id="1007" name="그룹 1007"/>
          <p:cNvGrpSpPr/>
          <p:nvPr/>
        </p:nvGrpSpPr>
        <p:grpSpPr>
          <a:xfrm>
            <a:off x="450812" y="1898744"/>
            <a:ext cx="5476190" cy="7975107"/>
            <a:chOff x="450812" y="1898744"/>
            <a:chExt cx="5476190" cy="7975107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450812" y="1898744"/>
              <a:ext cx="5467193" cy="3293134"/>
              <a:chOff x="450812" y="1898744"/>
              <a:chExt cx="5467193" cy="3293134"/>
            </a:xfrm>
          </p:grpSpPr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450812" y="1898744"/>
                <a:ext cx="5467193" cy="3293134"/>
              </a:xfrm>
              <a:prstGeom prst="rect">
                <a:avLst/>
              </a:prstGeom>
            </p:spPr>
          </p:pic>
        </p:grpSp>
        <p:grpSp>
          <p:nvGrpSpPr>
            <p:cNvPr id="1009" name="그룹 1009"/>
            <p:cNvGrpSpPr/>
            <p:nvPr/>
          </p:nvGrpSpPr>
          <p:grpSpPr>
            <a:xfrm>
              <a:off x="450812" y="5119204"/>
              <a:ext cx="5467193" cy="2608102"/>
              <a:chOff x="450812" y="5119204"/>
              <a:chExt cx="5467193" cy="2608102"/>
            </a:xfrm>
          </p:grpSpPr>
          <p:pic>
            <p:nvPicPr>
              <p:cNvPr id="25" name="Object 24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450812" y="5119204"/>
                <a:ext cx="5467193" cy="2608102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50812" y="7664327"/>
              <a:ext cx="5467193" cy="2200275"/>
              <a:chOff x="450812" y="7664327"/>
              <a:chExt cx="5467193" cy="2200275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450812" y="7664327"/>
                <a:ext cx="5467193" cy="220027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6115731" y="2368022"/>
            <a:ext cx="5609524" cy="7036551"/>
            <a:chOff x="6115731" y="2368022"/>
            <a:chExt cx="5609524" cy="7036551"/>
          </a:xfrm>
        </p:grpSpPr>
        <p:grpSp>
          <p:nvGrpSpPr>
            <p:cNvPr id="1012" name="그룹 1012"/>
            <p:cNvGrpSpPr/>
            <p:nvPr/>
          </p:nvGrpSpPr>
          <p:grpSpPr>
            <a:xfrm>
              <a:off x="6115731" y="2368022"/>
              <a:ext cx="5601320" cy="3550837"/>
              <a:chOff x="6115731" y="2368022"/>
              <a:chExt cx="5601320" cy="3550837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6115731" y="2368022"/>
                <a:ext cx="5601320" cy="3550837"/>
              </a:xfrm>
              <a:prstGeom prst="rect">
                <a:avLst/>
              </a:prstGeom>
            </p:spPr>
          </p:pic>
        </p:grpSp>
        <p:grpSp>
          <p:nvGrpSpPr>
            <p:cNvPr id="1013" name="그룹 1013"/>
            <p:cNvGrpSpPr/>
            <p:nvPr/>
          </p:nvGrpSpPr>
          <p:grpSpPr>
            <a:xfrm>
              <a:off x="6115731" y="5918859"/>
              <a:ext cx="5601320" cy="3483321"/>
              <a:chOff x="6115731" y="5918859"/>
              <a:chExt cx="5601320" cy="3483321"/>
            </a:xfrm>
          </p:grpSpPr>
          <p:pic>
            <p:nvPicPr>
              <p:cNvPr id="36" name="Object 35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6115731" y="5918859"/>
                <a:ext cx="5601320" cy="3483321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CAC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41693" y="2333468"/>
            <a:ext cx="14575673" cy="7952247"/>
            <a:chOff x="1741693" y="2333468"/>
            <a:chExt cx="14575673" cy="795224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41693" y="2333468"/>
              <a:ext cx="14575673" cy="7952247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1447" y="968887"/>
            <a:ext cx="2638261" cy="660442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586106" y="4057563"/>
            <a:ext cx="4904995" cy="951167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586106" y="5214382"/>
            <a:ext cx="5749367" cy="2855138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336792" y="4274887"/>
            <a:ext cx="5346576" cy="951167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619387" y="2981628"/>
            <a:ext cx="3414707" cy="665240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9086580" y="2963399"/>
            <a:ext cx="2416973" cy="80082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300827" y="8669527"/>
            <a:ext cx="1616765" cy="759374"/>
            <a:chOff x="4300827" y="8669527"/>
            <a:chExt cx="1616765" cy="759374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00827" y="8669527"/>
              <a:ext cx="1616765" cy="75937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338742" y="8513620"/>
            <a:ext cx="1116290" cy="1071187"/>
            <a:chOff x="6338742" y="8513620"/>
            <a:chExt cx="1116290" cy="107118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338742" y="8513620"/>
              <a:ext cx="1116290" cy="107118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000881" y="8576530"/>
            <a:ext cx="818666" cy="829790"/>
            <a:chOff x="3000881" y="8576530"/>
            <a:chExt cx="818666" cy="82979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000881" y="8576530"/>
              <a:ext cx="818666" cy="82979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380079" y="6309591"/>
            <a:ext cx="3740048" cy="3061352"/>
            <a:chOff x="10380079" y="6309591"/>
            <a:chExt cx="3740048" cy="3061352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0380079" y="6309591"/>
              <a:ext cx="3740048" cy="306135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CAC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11447" y="968887"/>
            <a:ext cx="2630632" cy="65091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707640" y="2828000"/>
            <a:ext cx="1243732" cy="936729"/>
            <a:chOff x="707640" y="2828000"/>
            <a:chExt cx="1243732" cy="936729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07640" y="2828000"/>
              <a:ext cx="1243732" cy="93672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540398" y="2828000"/>
            <a:ext cx="1243732" cy="936729"/>
            <a:chOff x="6540398" y="2828000"/>
            <a:chExt cx="1243732" cy="93672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540398" y="2828000"/>
              <a:ext cx="1243732" cy="93672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809406" y="2828000"/>
            <a:ext cx="1243732" cy="936729"/>
            <a:chOff x="12809406" y="2828000"/>
            <a:chExt cx="1243732" cy="93672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809406" y="2828000"/>
              <a:ext cx="1243732" cy="936729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142576" y="2953626"/>
            <a:ext cx="1665413" cy="716489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096635" y="2966651"/>
            <a:ext cx="1882308" cy="716489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713429" y="3711397"/>
            <a:ext cx="4465290" cy="639128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322256" y="3711397"/>
            <a:ext cx="4279909" cy="634728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4245112" y="2953626"/>
            <a:ext cx="2508346" cy="723775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3311956" y="3690427"/>
            <a:ext cx="4003109" cy="634728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350476" y="4763004"/>
            <a:ext cx="3643047" cy="3630528"/>
            <a:chOff x="1350476" y="4763004"/>
            <a:chExt cx="3643047" cy="3630528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350476" y="4763004"/>
              <a:ext cx="3643047" cy="363052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3302378" y="4763004"/>
            <a:ext cx="3645246" cy="3722530"/>
            <a:chOff x="13302378" y="4763004"/>
            <a:chExt cx="3645246" cy="3722530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3302378" y="4763004"/>
              <a:ext cx="3645246" cy="3722530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7375588" y="4763004"/>
            <a:ext cx="3643311" cy="3630528"/>
            <a:chOff x="7375588" y="4763004"/>
            <a:chExt cx="3643311" cy="3630528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7375588" y="4763004"/>
              <a:ext cx="3643311" cy="363052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4F5E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42859" y="797996"/>
            <a:ext cx="2755289" cy="689070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142451" y="2875925"/>
            <a:ext cx="16194529" cy="5269670"/>
            <a:chOff x="1142451" y="2875925"/>
            <a:chExt cx="16194529" cy="5269670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6947400" y="-2929024"/>
              <a:ext cx="637015" cy="12246913"/>
              <a:chOff x="6947400" y="-2929024"/>
              <a:chExt cx="637015" cy="12246913"/>
            </a:xfrm>
          </p:grpSpPr>
          <p:pic>
            <p:nvPicPr>
              <p:cNvPr id="5" name="Object 4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 rot="-5400000">
                <a:off x="6947400" y="-2929024"/>
                <a:ext cx="637015" cy="12246913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8837523" y="1296474"/>
              <a:ext cx="637015" cy="8428571"/>
              <a:chOff x="8837523" y="1296474"/>
              <a:chExt cx="637015" cy="8428571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-5400000">
                <a:off x="8837523" y="1296474"/>
                <a:ext cx="637015" cy="8428571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2655512" y="3586743"/>
              <a:ext cx="2953342" cy="1531707"/>
              <a:chOff x="12655512" y="3586743"/>
              <a:chExt cx="2953342" cy="1531707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 rot="-5400000">
                <a:off x="12655512" y="3586743"/>
                <a:ext cx="2953342" cy="1531707"/>
              </a:xfrm>
              <a:prstGeom prst="rect">
                <a:avLst/>
              </a:prstGeom>
            </p:spPr>
          </p:pic>
        </p:grpSp>
        <p:grpSp>
          <p:nvGrpSpPr>
            <p:cNvPr id="1005" name="그룹 1005"/>
            <p:cNvGrpSpPr/>
            <p:nvPr/>
          </p:nvGrpSpPr>
          <p:grpSpPr>
            <a:xfrm>
              <a:off x="2727374" y="5903070"/>
              <a:ext cx="2953342" cy="1531707"/>
              <a:chOff x="2727374" y="5903070"/>
              <a:chExt cx="2953342" cy="1531707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 rot="-16200000">
                <a:off x="2727374" y="5903070"/>
                <a:ext cx="2953342" cy="1531707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0830379" y="1638994"/>
              <a:ext cx="637015" cy="12376187"/>
              <a:chOff x="10830379" y="1638994"/>
              <a:chExt cx="637015" cy="12376187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 rot="-5400000">
                <a:off x="10830379" y="1638994"/>
                <a:ext cx="637015" cy="12376187"/>
              </a:xfrm>
              <a:prstGeom prst="rect">
                <a:avLst/>
              </a:prstGeom>
            </p:spPr>
          </p:pic>
        </p:grpSp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730256" y="2108742"/>
            <a:ext cx="1889145" cy="1110215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6941150" y="5480486"/>
            <a:ext cx="193717" cy="193717"/>
            <a:chOff x="6941150" y="5480486"/>
            <a:chExt cx="193717" cy="193717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941150" y="5480486"/>
              <a:ext cx="193717" cy="19371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4872059" y="2734890"/>
            <a:ext cx="902727" cy="902727"/>
            <a:chOff x="4872059" y="2734890"/>
            <a:chExt cx="902727" cy="902727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872059" y="2734890"/>
              <a:ext cx="902727" cy="902727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1466435" y="5468820"/>
            <a:ext cx="193717" cy="193717"/>
            <a:chOff x="11466435" y="5468820"/>
            <a:chExt cx="193717" cy="193717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466435" y="5468820"/>
              <a:ext cx="193717" cy="193717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9648419" y="7675707"/>
            <a:ext cx="193717" cy="193717"/>
            <a:chOff x="9648419" y="7675707"/>
            <a:chExt cx="193717" cy="193717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648419" y="7675707"/>
              <a:ext cx="193717" cy="193717"/>
            </a:xfrm>
            <a:prstGeom prst="rect">
              <a:avLst/>
            </a:prstGeom>
          </p:spPr>
        </p:pic>
      </p:grpSp>
      <p:pic>
        <p:nvPicPr>
          <p:cNvPr id="33" name="Object 32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4568875" y="2096363"/>
            <a:ext cx="1558719" cy="860626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5075803" y="2914021"/>
            <a:ext cx="460354" cy="536602"/>
            <a:chOff x="5075803" y="2914021"/>
            <a:chExt cx="460354" cy="536602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075803" y="2914021"/>
              <a:ext cx="460354" cy="536602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2691338" y="3108053"/>
            <a:ext cx="193717" cy="193717"/>
            <a:chOff x="12691338" y="3108053"/>
            <a:chExt cx="193717" cy="193717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691338" y="3108053"/>
              <a:ext cx="193717" cy="193717"/>
            </a:xfrm>
            <a:prstGeom prst="rect">
              <a:avLst/>
            </a:prstGeom>
          </p:spPr>
        </p:pic>
      </p:grpSp>
      <p:pic>
        <p:nvPicPr>
          <p:cNvPr id="40" name="Object 3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0482784" y="4717910"/>
            <a:ext cx="1892154" cy="863357"/>
          </a:xfrm>
          <a:prstGeom prst="rect">
            <a:avLst/>
          </a:prstGeom>
        </p:spPr>
      </p:pic>
      <p:pic>
        <p:nvPicPr>
          <p:cNvPr id="41" name="Object 4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1892494" y="8339347"/>
            <a:ext cx="1597221" cy="849424"/>
          </a:xfrm>
          <a:prstGeom prst="rect">
            <a:avLst/>
          </a:prstGeom>
        </p:spPr>
      </p:pic>
      <p:grpSp>
        <p:nvGrpSpPr>
          <p:cNvPr id="1013" name="그룹 1013"/>
          <p:cNvGrpSpPr/>
          <p:nvPr/>
        </p:nvGrpSpPr>
        <p:grpSpPr>
          <a:xfrm>
            <a:off x="12232860" y="7376760"/>
            <a:ext cx="902727" cy="902727"/>
            <a:chOff x="12232860" y="7376760"/>
            <a:chExt cx="902727" cy="902727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232860" y="7376760"/>
              <a:ext cx="902727" cy="902727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2454047" y="7546367"/>
            <a:ext cx="460354" cy="536602"/>
            <a:chOff x="12454047" y="7546367"/>
            <a:chExt cx="460354" cy="536602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2454047" y="7546367"/>
              <a:ext cx="460354" cy="536602"/>
            </a:xfrm>
            <a:prstGeom prst="rect">
              <a:avLst/>
            </a:prstGeom>
          </p:spPr>
        </p:pic>
      </p:grpSp>
      <p:pic>
        <p:nvPicPr>
          <p:cNvPr id="48" name="Object 4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054357" y="5638346"/>
            <a:ext cx="1889145" cy="1138786"/>
          </a:xfrm>
          <a:prstGeom prst="rect">
            <a:avLst/>
          </a:prstGeom>
        </p:spPr>
      </p:pic>
      <p:grpSp>
        <p:nvGrpSpPr>
          <p:cNvPr id="1015" name="그룹 1015"/>
          <p:cNvGrpSpPr/>
          <p:nvPr/>
        </p:nvGrpSpPr>
        <p:grpSpPr>
          <a:xfrm>
            <a:off x="9045999" y="3146744"/>
            <a:ext cx="193717" cy="193717"/>
            <a:chOff x="9045999" y="3146744"/>
            <a:chExt cx="193717" cy="193717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045999" y="3146744"/>
              <a:ext cx="193717" cy="193717"/>
            </a:xfrm>
            <a:prstGeom prst="rect">
              <a:avLst/>
            </a:prstGeom>
          </p:spPr>
        </p:pic>
      </p:grpSp>
      <p:pic>
        <p:nvPicPr>
          <p:cNvPr id="52" name="Object 51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8144069" y="2334869"/>
            <a:ext cx="1794335" cy="863357"/>
          </a:xfrm>
          <a:prstGeom prst="rect">
            <a:avLst/>
          </a:prstGeom>
        </p:spPr>
      </p:pic>
      <p:grpSp>
        <p:nvGrpSpPr>
          <p:cNvPr id="1016" name="그룹 1016"/>
          <p:cNvGrpSpPr/>
          <p:nvPr/>
        </p:nvGrpSpPr>
        <p:grpSpPr>
          <a:xfrm>
            <a:off x="6249327" y="7675707"/>
            <a:ext cx="193717" cy="193717"/>
            <a:chOff x="6249327" y="7675707"/>
            <a:chExt cx="193717" cy="193717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249327" y="7675707"/>
              <a:ext cx="193717" cy="193717"/>
            </a:xfrm>
            <a:prstGeom prst="rect">
              <a:avLst/>
            </a:prstGeom>
          </p:spPr>
        </p:pic>
      </p:grpSp>
      <p:pic>
        <p:nvPicPr>
          <p:cNvPr id="56" name="Object 55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5242154" y="8004318"/>
            <a:ext cx="2054145" cy="835415"/>
          </a:xfrm>
          <a:prstGeom prst="rect">
            <a:avLst/>
          </a:prstGeom>
        </p:spPr>
      </p:pic>
      <p:pic>
        <p:nvPicPr>
          <p:cNvPr id="57" name="Object 56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8761626" y="7913960"/>
            <a:ext cx="1889145" cy="113878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309524" cy="10285714"/>
            <a:chOff x="0" y="0"/>
            <a:chExt cx="1830952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30952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7072789"/>
            <a:ext cx="18309524" cy="3212925"/>
            <a:chOff x="0" y="7072789"/>
            <a:chExt cx="18309524" cy="321292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7072789"/>
              <a:ext cx="18309524" cy="321292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514810" y="-519004"/>
            <a:ext cx="19315335" cy="11323722"/>
            <a:chOff x="-514810" y="-519004"/>
            <a:chExt cx="19315335" cy="11323722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514810" y="-519004"/>
              <a:ext cx="19315335" cy="11323722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222647" y="2356380"/>
            <a:ext cx="4749465" cy="3431580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353250" y="6948141"/>
            <a:ext cx="6397038" cy="28212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CAC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05374" y="-519004"/>
            <a:ext cx="19315335" cy="11323722"/>
            <a:chOff x="-505374" y="-519004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05374" y="-519004"/>
              <a:ext cx="19315335" cy="11323722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62325" y="822403"/>
            <a:ext cx="3432927" cy="68907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369644" y="2774461"/>
            <a:ext cx="8360369" cy="6407345"/>
            <a:chOff x="1369644" y="2774461"/>
            <a:chExt cx="8360369" cy="6407345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69644" y="2774461"/>
              <a:ext cx="8360369" cy="640734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368065" y="2086620"/>
            <a:ext cx="8361948" cy="935218"/>
            <a:chOff x="1368065" y="2086620"/>
            <a:chExt cx="8361948" cy="935218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68065" y="2086620"/>
              <a:ext cx="8361948" cy="935218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837963" y="2285658"/>
            <a:ext cx="4032471" cy="569138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807688" y="5332067"/>
            <a:ext cx="4225111" cy="454511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815374" y="6258029"/>
            <a:ext cx="4439510" cy="450234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862993" y="7237343"/>
            <a:ext cx="5568301" cy="454510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619400" y="3134609"/>
            <a:ext cx="5498194" cy="691908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701601" y="3818692"/>
            <a:ext cx="7666181" cy="1249799"/>
            <a:chOff x="1701601" y="3818692"/>
            <a:chExt cx="7666181" cy="1249799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701601" y="3818692"/>
              <a:ext cx="7666181" cy="1249799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222570" y="3971122"/>
            <a:ext cx="6584224" cy="1003100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772648" y="5142857"/>
            <a:ext cx="745340" cy="806981"/>
            <a:chOff x="1772648" y="5142857"/>
            <a:chExt cx="745340" cy="80698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72648" y="5142857"/>
              <a:ext cx="745340" cy="80698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703037" y="7102746"/>
            <a:ext cx="884562" cy="884562"/>
            <a:chOff x="1703037" y="7102746"/>
            <a:chExt cx="884562" cy="884562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703037" y="7102746"/>
              <a:ext cx="884562" cy="88456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805142" y="5994150"/>
            <a:ext cx="617608" cy="965714"/>
            <a:chOff x="1805142" y="5994150"/>
            <a:chExt cx="617608" cy="965714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805142" y="5994150"/>
              <a:ext cx="617608" cy="965714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820280" y="8234626"/>
            <a:ext cx="7666181" cy="776651"/>
            <a:chOff x="1820280" y="8234626"/>
            <a:chExt cx="7666181" cy="77665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820280" y="8234626"/>
              <a:ext cx="7666181" cy="776651"/>
            </a:xfrm>
            <a:prstGeom prst="rect">
              <a:avLst/>
            </a:prstGeom>
          </p:spPr>
        </p:pic>
      </p:grpSp>
      <p:pic>
        <p:nvPicPr>
          <p:cNvPr id="33" name="Object 32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2237706" y="8369811"/>
            <a:ext cx="6092014" cy="544490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12211715" y="2155919"/>
            <a:ext cx="4232259" cy="6782021"/>
            <a:chOff x="12211715" y="2155919"/>
            <a:chExt cx="4232259" cy="6782021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12211715" y="2155919"/>
              <a:ext cx="4232259" cy="678202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C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ject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382" y="932268"/>
            <a:ext cx="2624927" cy="660803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821AA442-8B9F-3FFC-216F-BDCD266C8711}"/>
              </a:ext>
            </a:extLst>
          </p:cNvPr>
          <p:cNvGrpSpPr/>
          <p:nvPr/>
        </p:nvGrpSpPr>
        <p:grpSpPr>
          <a:xfrm>
            <a:off x="3113592" y="2545912"/>
            <a:ext cx="4011861" cy="6171429"/>
            <a:chOff x="3113592" y="2545912"/>
            <a:chExt cx="4011861" cy="6171429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3113592" y="2545912"/>
              <a:ext cx="4011861" cy="6171429"/>
              <a:chOff x="3113592" y="2545912"/>
              <a:chExt cx="4011861" cy="6171429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3113592" y="2545912"/>
                <a:ext cx="4011861" cy="6171429"/>
              </a:xfrm>
              <a:prstGeom prst="rect">
                <a:avLst/>
              </a:prstGeom>
            </p:spPr>
          </p:pic>
        </p:grpSp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86252" y="2883963"/>
              <a:ext cx="2818764" cy="754259"/>
            </a:xfrm>
            <a:prstGeom prst="rect">
              <a:avLst/>
            </a:prstGeom>
          </p:spPr>
        </p:pic>
        <p:grpSp>
          <p:nvGrpSpPr>
            <p:cNvPr id="1004" name="그룹 1004"/>
            <p:cNvGrpSpPr/>
            <p:nvPr/>
          </p:nvGrpSpPr>
          <p:grpSpPr>
            <a:xfrm>
              <a:off x="3526895" y="3417791"/>
              <a:ext cx="3145013" cy="493714"/>
              <a:chOff x="3526895" y="3417791"/>
              <a:chExt cx="3145013" cy="493714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3526895" y="3417791"/>
                <a:ext cx="3145013" cy="493714"/>
              </a:xfrm>
              <a:prstGeom prst="rect">
                <a:avLst/>
              </a:prstGeom>
            </p:spPr>
          </p:pic>
        </p:grpSp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128411" y="4633420"/>
              <a:ext cx="3964310" cy="2586967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D66889-07E4-97BF-00D0-BF0FFF8FDFC0}"/>
              </a:ext>
            </a:extLst>
          </p:cNvPr>
          <p:cNvGrpSpPr/>
          <p:nvPr/>
        </p:nvGrpSpPr>
        <p:grpSpPr>
          <a:xfrm>
            <a:off x="7470466" y="2545912"/>
            <a:ext cx="4011861" cy="6171429"/>
            <a:chOff x="7470466" y="2545912"/>
            <a:chExt cx="4011861" cy="6171429"/>
          </a:xfrm>
        </p:grpSpPr>
        <p:grpSp>
          <p:nvGrpSpPr>
            <p:cNvPr id="1001" name="그룹 1001"/>
            <p:cNvGrpSpPr/>
            <p:nvPr/>
          </p:nvGrpSpPr>
          <p:grpSpPr>
            <a:xfrm>
              <a:off x="7470466" y="2545912"/>
              <a:ext cx="4011861" cy="6171429"/>
              <a:chOff x="7470466" y="2545912"/>
              <a:chExt cx="4011861" cy="6171429"/>
            </a:xfrm>
          </p:grpSpPr>
          <p:pic>
            <p:nvPicPr>
              <p:cNvPr id="3" name="Object 2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7470466" y="2545912"/>
                <a:ext cx="4011861" cy="6171429"/>
              </a:xfrm>
              <a:prstGeom prst="rect">
                <a:avLst/>
              </a:prstGeom>
            </p:spPr>
          </p:pic>
        </p:grpSp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847619" y="2840838"/>
              <a:ext cx="3282583" cy="754259"/>
            </a:xfrm>
            <a:prstGeom prst="rect">
              <a:avLst/>
            </a:prstGeom>
          </p:spPr>
        </p:pic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633627" y="4633416"/>
              <a:ext cx="3667758" cy="1977691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7903890" y="3417791"/>
              <a:ext cx="3145013" cy="493714"/>
              <a:chOff x="7903890" y="3417791"/>
              <a:chExt cx="3145013" cy="493714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7903890" y="3417791"/>
                <a:ext cx="3145013" cy="493714"/>
              </a:xfrm>
              <a:prstGeom prst="rect">
                <a:avLst/>
              </a:prstGeom>
            </p:spPr>
          </p:pic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CD1958DE-7010-14EF-D398-60ACF2BE93CF}"/>
              </a:ext>
            </a:extLst>
          </p:cNvPr>
          <p:cNvGrpSpPr/>
          <p:nvPr/>
        </p:nvGrpSpPr>
        <p:grpSpPr>
          <a:xfrm>
            <a:off x="11786193" y="2545912"/>
            <a:ext cx="4011861" cy="6171429"/>
            <a:chOff x="11786193" y="2545912"/>
            <a:chExt cx="4011861" cy="6171429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1786193" y="2545912"/>
              <a:ext cx="4011861" cy="6171429"/>
              <a:chOff x="11786193" y="2545912"/>
              <a:chExt cx="4011861" cy="6171429"/>
            </a:xfrm>
          </p:grpSpPr>
          <p:pic>
            <p:nvPicPr>
              <p:cNvPr id="6" name="Object 5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1786193" y="2545912"/>
                <a:ext cx="4011861" cy="6171429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2219616" y="3432167"/>
              <a:ext cx="3145013" cy="493714"/>
              <a:chOff x="12219616" y="3432167"/>
              <a:chExt cx="3145013" cy="493714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2219616" y="3432167"/>
                <a:ext cx="3145013" cy="493714"/>
              </a:xfrm>
              <a:prstGeom prst="rect">
                <a:avLst/>
              </a:prstGeom>
            </p:spPr>
          </p:pic>
        </p:grpSp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884104" y="2840833"/>
              <a:ext cx="3719669" cy="754259"/>
            </a:xfrm>
            <a:prstGeom prst="rect">
              <a:avLst/>
            </a:prstGeom>
          </p:spPr>
        </p:pic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291239" y="4874849"/>
              <a:ext cx="3018500" cy="1673053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14810" y="-519004"/>
            <a:ext cx="19315335" cy="11323722"/>
            <a:chOff x="-514810" y="-519004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14810" y="-519004"/>
              <a:ext cx="19315335" cy="1132372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69000" y="2219427"/>
            <a:ext cx="5304192" cy="5429564"/>
            <a:chOff x="6269000" y="2219427"/>
            <a:chExt cx="5304192" cy="5429564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6500505" y="2219427"/>
              <a:ext cx="5072687" cy="3327907"/>
              <a:chOff x="6500505" y="2219427"/>
              <a:chExt cx="5072687" cy="3327907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6500505" y="2219427"/>
                <a:ext cx="5072687" cy="3327907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6519552" y="5547334"/>
              <a:ext cx="5049795" cy="2101656"/>
              <a:chOff x="6519552" y="5547334"/>
              <a:chExt cx="5049795" cy="2101656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6519552" y="5547334"/>
                <a:ext cx="5049795" cy="2101656"/>
              </a:xfrm>
              <a:prstGeom prst="rect">
                <a:avLst/>
              </a:prstGeom>
            </p:spPr>
          </p:pic>
        </p:grpSp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215668" y="2663039"/>
              <a:ext cx="2994309" cy="627309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8204396" y="3206882"/>
              <a:ext cx="3087675" cy="2056707"/>
              <a:chOff x="8204396" y="3206882"/>
              <a:chExt cx="3087675" cy="2056707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8204396" y="3206882"/>
                <a:ext cx="3087675" cy="2056707"/>
              </a:xfrm>
              <a:prstGeom prst="rect">
                <a:avLst/>
              </a:prstGeom>
            </p:spPr>
          </p:pic>
        </p:grpSp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745406" y="6122763"/>
              <a:ext cx="4681823" cy="603290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2053192" y="2219427"/>
            <a:ext cx="5657594" cy="5429564"/>
            <a:chOff x="12053192" y="2219427"/>
            <a:chExt cx="5657594" cy="5429564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12053192" y="5526364"/>
              <a:ext cx="5049795" cy="2122626"/>
              <a:chOff x="12053192" y="5526364"/>
              <a:chExt cx="5049795" cy="2122626"/>
            </a:xfrm>
          </p:grpSpPr>
          <p:pic>
            <p:nvPicPr>
              <p:cNvPr id="21" name="Object 20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2053192" y="5526364"/>
                <a:ext cx="5049795" cy="2122626"/>
              </a:xfrm>
              <a:prstGeom prst="rect">
                <a:avLst/>
              </a:prstGeom>
            </p:spPr>
          </p:pic>
        </p:grpSp>
        <p:grpSp>
          <p:nvGrpSpPr>
            <p:cNvPr id="1008" name="그룹 1008"/>
            <p:cNvGrpSpPr/>
            <p:nvPr/>
          </p:nvGrpSpPr>
          <p:grpSpPr>
            <a:xfrm>
              <a:off x="12053192" y="2219427"/>
              <a:ext cx="5072687" cy="3327907"/>
              <a:chOff x="12053192" y="2219427"/>
              <a:chExt cx="5072687" cy="3327907"/>
            </a:xfrm>
          </p:grpSpPr>
          <p:pic>
            <p:nvPicPr>
              <p:cNvPr id="24" name="Object 2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2053192" y="2219427"/>
                <a:ext cx="5072687" cy="3327907"/>
              </a:xfrm>
              <a:prstGeom prst="rect">
                <a:avLst/>
              </a:prstGeom>
            </p:spPr>
          </p:pic>
        </p:grpSp>
        <p:grpSp>
          <p:nvGrpSpPr>
            <p:cNvPr id="1009" name="그룹 1009"/>
            <p:cNvGrpSpPr/>
            <p:nvPr/>
          </p:nvGrpSpPr>
          <p:grpSpPr>
            <a:xfrm>
              <a:off x="13574343" y="3084260"/>
              <a:ext cx="3181805" cy="1982911"/>
              <a:chOff x="13574343" y="3084260"/>
              <a:chExt cx="3181805" cy="1982911"/>
            </a:xfrm>
          </p:grpSpPr>
          <p:pic>
            <p:nvPicPr>
              <p:cNvPr id="27" name="Object 2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3574343" y="3084260"/>
                <a:ext cx="3181805" cy="1982911"/>
              </a:xfrm>
              <a:prstGeom prst="rect">
                <a:avLst/>
              </a:prstGeom>
            </p:spPr>
          </p:pic>
        </p:grpSp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692192" y="2663039"/>
              <a:ext cx="1439204" cy="708280"/>
            </a:xfrm>
            <a:prstGeom prst="rect">
              <a:avLst/>
            </a:prstGeom>
          </p:spPr>
        </p:pic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2299984" y="6122763"/>
              <a:ext cx="4486690" cy="1014833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090352" y="2121984"/>
            <a:ext cx="5072687" cy="5563899"/>
            <a:chOff x="1090352" y="2121984"/>
            <a:chExt cx="5072687" cy="5563899"/>
          </a:xfrm>
        </p:grpSpPr>
        <p:grpSp>
          <p:nvGrpSpPr>
            <p:cNvPr id="1011" name="그룹 1011"/>
            <p:cNvGrpSpPr/>
            <p:nvPr/>
          </p:nvGrpSpPr>
          <p:grpSpPr>
            <a:xfrm>
              <a:off x="1090352" y="2121984"/>
              <a:ext cx="5072687" cy="3327907"/>
              <a:chOff x="1090352" y="2121984"/>
              <a:chExt cx="5072687" cy="3327907"/>
            </a:xfrm>
          </p:grpSpPr>
          <p:pic>
            <p:nvPicPr>
              <p:cNvPr id="34" name="Object 3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090352" y="2121984"/>
                <a:ext cx="5072687" cy="3327907"/>
              </a:xfrm>
              <a:prstGeom prst="rect">
                <a:avLst/>
              </a:prstGeom>
            </p:spPr>
          </p:pic>
        </p:grpSp>
        <p:grpSp>
          <p:nvGrpSpPr>
            <p:cNvPr id="1012" name="그룹 1012"/>
            <p:cNvGrpSpPr/>
            <p:nvPr/>
          </p:nvGrpSpPr>
          <p:grpSpPr>
            <a:xfrm>
              <a:off x="1099876" y="5449919"/>
              <a:ext cx="5049795" cy="2235964"/>
              <a:chOff x="1099876" y="5449919"/>
              <a:chExt cx="5049795" cy="2235964"/>
            </a:xfrm>
          </p:grpSpPr>
          <p:pic>
            <p:nvPicPr>
              <p:cNvPr id="37" name="Object 36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099876" y="5449919"/>
                <a:ext cx="5049795" cy="2235964"/>
              </a:xfrm>
              <a:prstGeom prst="rect">
                <a:avLst/>
              </a:prstGeom>
            </p:spPr>
          </p:pic>
        </p:grpSp>
        <p:grpSp>
          <p:nvGrpSpPr>
            <p:cNvPr id="1013" name="그룹 1013"/>
            <p:cNvGrpSpPr/>
            <p:nvPr/>
          </p:nvGrpSpPr>
          <p:grpSpPr>
            <a:xfrm>
              <a:off x="1389063" y="3377401"/>
              <a:ext cx="4441016" cy="1577346"/>
              <a:chOff x="1389063" y="3377401"/>
              <a:chExt cx="4441016" cy="1577346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389063" y="3377401"/>
                <a:ext cx="4441016" cy="1577346"/>
              </a:xfrm>
              <a:prstGeom prst="rect">
                <a:avLst/>
              </a:prstGeom>
            </p:spPr>
          </p:pic>
        </p:grpSp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17058" y="2473144"/>
              <a:ext cx="3550395" cy="627309"/>
            </a:xfrm>
            <a:prstGeom prst="rect">
              <a:avLst/>
            </a:prstGeom>
          </p:spPr>
        </p:pic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197116" y="6069184"/>
              <a:ext cx="4216118" cy="603290"/>
            </a:xfrm>
            <a:prstGeom prst="rect">
              <a:avLst/>
            </a:prstGeom>
          </p:spPr>
        </p:pic>
      </p:grpSp>
      <p:pic>
        <p:nvPicPr>
          <p:cNvPr id="32" name="Object 4">
            <a:extLst>
              <a:ext uri="{FF2B5EF4-FFF2-40B4-BE49-F238E27FC236}">
                <a16:creationId xmlns:a16="http://schemas.microsoft.com/office/drawing/2014/main" id="{FEC6CCC2-26F5-3549-D3E8-F6685B7F7D0C}"/>
              </a:ext>
            </a:extLst>
          </p:cNvPr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033211" y="904802"/>
            <a:ext cx="2742289" cy="672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05374" y="-499083"/>
            <a:ext cx="19315335" cy="11323722"/>
            <a:chOff x="-505374" y="-499083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05374" y="-499083"/>
              <a:ext cx="19315335" cy="1132372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896343" y="2363257"/>
            <a:ext cx="5076445" cy="5559199"/>
            <a:chOff x="2896343" y="2363257"/>
            <a:chExt cx="5076445" cy="5559199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2896343" y="2363257"/>
              <a:ext cx="5076445" cy="5559199"/>
              <a:chOff x="2896343" y="2363257"/>
              <a:chExt cx="5076445" cy="5559199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2900100" y="2363257"/>
                <a:ext cx="5072687" cy="3327907"/>
                <a:chOff x="2900100" y="2363257"/>
                <a:chExt cx="5072687" cy="3327907"/>
              </a:xfrm>
            </p:grpSpPr>
            <p:pic>
              <p:nvPicPr>
                <p:cNvPr id="9" name="Object 8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2900100" y="2363257"/>
                  <a:ext cx="5072687" cy="3327907"/>
                </a:xfrm>
                <a:prstGeom prst="rect">
                  <a:avLst/>
                </a:prstGeom>
              </p:spPr>
            </p:pic>
          </p:grpSp>
          <p:grpSp>
            <p:nvGrpSpPr>
              <p:cNvPr id="1005" name="그룹 1005"/>
              <p:cNvGrpSpPr/>
              <p:nvPr/>
            </p:nvGrpSpPr>
            <p:grpSpPr>
              <a:xfrm>
                <a:off x="2896343" y="5663701"/>
                <a:ext cx="5049795" cy="2258756"/>
                <a:chOff x="2896343" y="5663701"/>
                <a:chExt cx="5049795" cy="2258756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2896343" y="5663701"/>
                  <a:ext cx="5049795" cy="2258756"/>
                </a:xfrm>
                <a:prstGeom prst="rect">
                  <a:avLst/>
                </a:prstGeom>
              </p:spPr>
            </p:pic>
          </p:grpSp>
          <p:grpSp>
            <p:nvGrpSpPr>
              <p:cNvPr id="1006" name="그룹 1006"/>
              <p:cNvGrpSpPr/>
              <p:nvPr/>
            </p:nvGrpSpPr>
            <p:grpSpPr>
              <a:xfrm>
                <a:off x="3189286" y="3247178"/>
                <a:ext cx="4441016" cy="2282189"/>
                <a:chOff x="3189286" y="3247178"/>
                <a:chExt cx="4441016" cy="2282189"/>
              </a:xfrm>
            </p:grpSpPr>
            <p:pic>
              <p:nvPicPr>
                <p:cNvPr id="15" name="Object 14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3189286" y="3247178"/>
                  <a:ext cx="4441016" cy="2282189"/>
                </a:xfrm>
                <a:prstGeom prst="rect">
                  <a:avLst/>
                </a:prstGeom>
              </p:spPr>
            </p:pic>
          </p:grpSp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2927548" y="2695344"/>
                <a:ext cx="4921947" cy="627309"/>
              </a:xfrm>
              <a:prstGeom prst="rect">
                <a:avLst/>
              </a:prstGeom>
            </p:spPr>
          </p:pic>
        </p:grpSp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164462" y="6270411"/>
              <a:ext cx="4278318" cy="1014833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0301889" y="2383179"/>
            <a:ext cx="5072687" cy="5559199"/>
            <a:chOff x="10301889" y="2383179"/>
            <a:chExt cx="5072687" cy="5559199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10301889" y="2383179"/>
              <a:ext cx="5072687" cy="3327907"/>
              <a:chOff x="10301889" y="2383179"/>
              <a:chExt cx="5072687" cy="3327907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0301889" y="2383179"/>
                <a:ext cx="5072687" cy="3327907"/>
              </a:xfrm>
              <a:prstGeom prst="rect">
                <a:avLst/>
              </a:prstGeom>
            </p:spPr>
          </p:pic>
        </p:grpSp>
        <p:grpSp>
          <p:nvGrpSpPr>
            <p:cNvPr id="1009" name="그룹 1009"/>
            <p:cNvGrpSpPr/>
            <p:nvPr/>
          </p:nvGrpSpPr>
          <p:grpSpPr>
            <a:xfrm>
              <a:off x="10315257" y="5711086"/>
              <a:ext cx="5049795" cy="2231292"/>
              <a:chOff x="10315257" y="5711086"/>
              <a:chExt cx="5049795" cy="2231292"/>
            </a:xfrm>
          </p:grpSpPr>
          <p:pic>
            <p:nvPicPr>
              <p:cNvPr id="26" name="Object 2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0315257" y="5711086"/>
                <a:ext cx="5049795" cy="2231292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0818500" y="3363232"/>
              <a:ext cx="3851972" cy="1833634"/>
              <a:chOff x="10818500" y="3363232"/>
              <a:chExt cx="3851972" cy="1833634"/>
            </a:xfrm>
          </p:grpSpPr>
          <p:pic>
            <p:nvPicPr>
              <p:cNvPr id="29" name="Object 28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0818500" y="3363232"/>
                <a:ext cx="3851972" cy="1833634"/>
              </a:xfrm>
              <a:prstGeom prst="rect">
                <a:avLst/>
              </a:prstGeom>
            </p:spPr>
          </p:pic>
        </p:grpSp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0259966" y="2723265"/>
              <a:ext cx="4240328" cy="627309"/>
            </a:xfrm>
            <a:prstGeom prst="rect">
              <a:avLst/>
            </a:prstGeom>
          </p:spPr>
        </p:pic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560157" y="6290332"/>
              <a:ext cx="4278318" cy="1014833"/>
            </a:xfrm>
            <a:prstGeom prst="rect">
              <a:avLst/>
            </a:prstGeom>
          </p:spPr>
        </p:pic>
      </p:grpSp>
      <p:pic>
        <p:nvPicPr>
          <p:cNvPr id="49" name="Object 4">
            <a:extLst>
              <a:ext uri="{FF2B5EF4-FFF2-40B4-BE49-F238E27FC236}">
                <a16:creationId xmlns:a16="http://schemas.microsoft.com/office/drawing/2014/main" id="{D0EC7BE4-C308-CF80-FDDA-919CC688AD85}"/>
              </a:ext>
            </a:extLst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033211" y="967713"/>
            <a:ext cx="2742289" cy="672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4F5E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4" name="그룹 1004"/>
          <p:cNvGrpSpPr/>
          <p:nvPr/>
        </p:nvGrpSpPr>
        <p:grpSpPr>
          <a:xfrm>
            <a:off x="2706214" y="2119358"/>
            <a:ext cx="5771236" cy="1757850"/>
            <a:chOff x="2706214" y="2119358"/>
            <a:chExt cx="5771236" cy="1757850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2706214" y="2119358"/>
              <a:ext cx="5771236" cy="1757850"/>
              <a:chOff x="2706214" y="2119358"/>
              <a:chExt cx="5771236" cy="1757850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2706214" y="2119358"/>
                <a:ext cx="5771236" cy="1757850"/>
              </a:xfrm>
              <a:prstGeom prst="rect">
                <a:avLst/>
              </a:prstGeom>
            </p:spPr>
          </p:pic>
        </p:grpSp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83201" y="2625051"/>
              <a:ext cx="1665098" cy="773593"/>
            </a:xfrm>
            <a:prstGeom prst="rect">
              <a:avLst/>
            </a:prstGeom>
          </p:spPr>
        </p:pic>
        <p:grpSp>
          <p:nvGrpSpPr>
            <p:cNvPr id="1006" name="그룹 1006"/>
            <p:cNvGrpSpPr/>
            <p:nvPr/>
          </p:nvGrpSpPr>
          <p:grpSpPr>
            <a:xfrm>
              <a:off x="5123537" y="2580804"/>
              <a:ext cx="1072898" cy="762392"/>
              <a:chOff x="5123537" y="2580804"/>
              <a:chExt cx="1072898" cy="762392"/>
            </a:xfrm>
          </p:grpSpPr>
          <p:pic>
            <p:nvPicPr>
              <p:cNvPr id="21" name="Object 20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5123537" y="2580804"/>
                <a:ext cx="1072898" cy="762392"/>
              </a:xfrm>
              <a:prstGeom prst="rect">
                <a:avLst/>
              </a:prstGeom>
            </p:spPr>
          </p:pic>
        </p:grpSp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355744" y="2613533"/>
              <a:ext cx="1665098" cy="764069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3C9CB0DD-9253-406C-E339-777D0A79B91D}"/>
              </a:ext>
            </a:extLst>
          </p:cNvPr>
          <p:cNvGrpSpPr/>
          <p:nvPr/>
        </p:nvGrpSpPr>
        <p:grpSpPr>
          <a:xfrm>
            <a:off x="11389935" y="2201011"/>
            <a:ext cx="5753867" cy="2243775"/>
            <a:chOff x="11389935" y="2201011"/>
            <a:chExt cx="5753867" cy="2243775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1389935" y="2201011"/>
              <a:ext cx="5753867" cy="2243775"/>
              <a:chOff x="11389935" y="2201011"/>
              <a:chExt cx="5753867" cy="2243775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1389935" y="2201011"/>
                <a:ext cx="5753867" cy="2243775"/>
              </a:xfrm>
              <a:prstGeom prst="rect">
                <a:avLst/>
              </a:prstGeom>
            </p:spPr>
          </p:pic>
        </p:grpSp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610580" y="2340885"/>
              <a:ext cx="3471469" cy="671326"/>
            </a:xfrm>
            <a:prstGeom prst="rect">
              <a:avLst/>
            </a:prstGeom>
          </p:spPr>
        </p:pic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667525" y="2884601"/>
              <a:ext cx="4682900" cy="1389252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BBA386-5755-9B67-67D9-5AA82135853B}"/>
              </a:ext>
            </a:extLst>
          </p:cNvPr>
          <p:cNvGrpSpPr/>
          <p:nvPr/>
        </p:nvGrpSpPr>
        <p:grpSpPr>
          <a:xfrm>
            <a:off x="11389935" y="4760721"/>
            <a:ext cx="5753867" cy="2243775"/>
            <a:chOff x="11389935" y="4760721"/>
            <a:chExt cx="5753867" cy="2243775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1389935" y="4760721"/>
              <a:ext cx="5753867" cy="2243775"/>
              <a:chOff x="11389935" y="4760721"/>
              <a:chExt cx="5753867" cy="2243775"/>
            </a:xfrm>
          </p:grpSpPr>
          <p:pic>
            <p:nvPicPr>
              <p:cNvPr id="6" name="Object 5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1389935" y="4760721"/>
                <a:ext cx="5753867" cy="2243775"/>
              </a:xfrm>
              <a:prstGeom prst="rect">
                <a:avLst/>
              </a:prstGeom>
            </p:spPr>
          </p:pic>
        </p:grpSp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631574" y="4826242"/>
              <a:ext cx="4104030" cy="746135"/>
            </a:xfrm>
            <a:prstGeom prst="rect">
              <a:avLst/>
            </a:prstGeom>
          </p:spPr>
        </p:pic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1667525" y="5670735"/>
              <a:ext cx="4075157" cy="570367"/>
            </a:xfrm>
            <a:prstGeom prst="rect">
              <a:avLst/>
            </a:prstGeom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41237A09-3E3B-49FF-2B73-50CD2F33A752}"/>
              </a:ext>
            </a:extLst>
          </p:cNvPr>
          <p:cNvGrpSpPr/>
          <p:nvPr/>
        </p:nvGrpSpPr>
        <p:grpSpPr>
          <a:xfrm>
            <a:off x="11389935" y="7320431"/>
            <a:ext cx="5753867" cy="2243775"/>
            <a:chOff x="11389935" y="7320431"/>
            <a:chExt cx="5753867" cy="2243775"/>
          </a:xfrm>
        </p:grpSpPr>
        <p:grpSp>
          <p:nvGrpSpPr>
            <p:cNvPr id="1001" name="그룹 1001"/>
            <p:cNvGrpSpPr/>
            <p:nvPr/>
          </p:nvGrpSpPr>
          <p:grpSpPr>
            <a:xfrm>
              <a:off x="11389935" y="7320431"/>
              <a:ext cx="5753867" cy="2243775"/>
              <a:chOff x="11389935" y="7320431"/>
              <a:chExt cx="5753867" cy="2243775"/>
            </a:xfrm>
          </p:grpSpPr>
          <p:pic>
            <p:nvPicPr>
              <p:cNvPr id="3" name="Object 2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1389935" y="7320431"/>
                <a:ext cx="5753867" cy="2243775"/>
              </a:xfrm>
              <a:prstGeom prst="rect">
                <a:avLst/>
              </a:prstGeom>
            </p:spPr>
          </p:pic>
        </p:grpSp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610604" y="7431200"/>
              <a:ext cx="3592049" cy="746135"/>
            </a:xfrm>
            <a:prstGeom prst="rect">
              <a:avLst/>
            </a:prstGeom>
          </p:spPr>
        </p:pic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667525" y="8023449"/>
              <a:ext cx="4448748" cy="138925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606433" y="4235241"/>
            <a:ext cx="10074354" cy="5328965"/>
            <a:chOff x="606433" y="4235241"/>
            <a:chExt cx="10074354" cy="5328965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606433" y="4235241"/>
              <a:ext cx="10074354" cy="5328965"/>
            </a:xfrm>
            <a:prstGeom prst="rect">
              <a:avLst/>
            </a:prstGeom>
          </p:spPr>
        </p:pic>
      </p:grpSp>
      <p:pic>
        <p:nvPicPr>
          <p:cNvPr id="28" name="Object 10">
            <a:extLst>
              <a:ext uri="{FF2B5EF4-FFF2-40B4-BE49-F238E27FC236}">
                <a16:creationId xmlns:a16="http://schemas.microsoft.com/office/drawing/2014/main" id="{249488E5-7E5A-C0A2-D1BE-6D805FD3C651}"/>
              </a:ext>
            </a:extLst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942859" y="795087"/>
            <a:ext cx="3094641" cy="672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4F5E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706214" y="2119358"/>
            <a:ext cx="5771236" cy="1757850"/>
            <a:chOff x="2706214" y="2119358"/>
            <a:chExt cx="5771236" cy="1757850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2706214" y="2119358"/>
              <a:ext cx="5771236" cy="1757850"/>
              <a:chOff x="2706214" y="2119358"/>
              <a:chExt cx="5771236" cy="1757850"/>
            </a:xfrm>
          </p:grpSpPr>
          <p:pic>
            <p:nvPicPr>
              <p:cNvPr id="5" name="Object 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2706214" y="2119358"/>
                <a:ext cx="5771236" cy="1757850"/>
              </a:xfrm>
              <a:prstGeom prst="rect">
                <a:avLst/>
              </a:prstGeom>
            </p:spPr>
          </p:pic>
        </p:grpSp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83202" y="2625049"/>
              <a:ext cx="1665298" cy="772336"/>
            </a:xfrm>
            <a:prstGeom prst="rect">
              <a:avLst/>
            </a:prstGeom>
          </p:spPr>
        </p:pic>
        <p:grpSp>
          <p:nvGrpSpPr>
            <p:cNvPr id="1003" name="그룹 1003"/>
            <p:cNvGrpSpPr/>
            <p:nvPr/>
          </p:nvGrpSpPr>
          <p:grpSpPr>
            <a:xfrm>
              <a:off x="5123537" y="2580804"/>
              <a:ext cx="1072898" cy="762392"/>
              <a:chOff x="5123537" y="2580804"/>
              <a:chExt cx="1072898" cy="762392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5123537" y="2580804"/>
                <a:ext cx="1072898" cy="762392"/>
              </a:xfrm>
              <a:prstGeom prst="rect">
                <a:avLst/>
              </a:prstGeom>
            </p:spPr>
          </p:pic>
        </p:grpSp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355745" y="2613535"/>
              <a:ext cx="1445450" cy="724717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15C31DF2-7445-30E0-1A6D-CD2D1ECE98B9}"/>
              </a:ext>
            </a:extLst>
          </p:cNvPr>
          <p:cNvGrpSpPr/>
          <p:nvPr/>
        </p:nvGrpSpPr>
        <p:grpSpPr>
          <a:xfrm>
            <a:off x="11389935" y="2201011"/>
            <a:ext cx="5753867" cy="2243775"/>
            <a:chOff x="11389935" y="2201011"/>
            <a:chExt cx="5753867" cy="2243775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1389935" y="2201011"/>
              <a:ext cx="5753867" cy="2243775"/>
              <a:chOff x="11389935" y="2201011"/>
              <a:chExt cx="5753867" cy="2243775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1389935" y="2201011"/>
                <a:ext cx="5753867" cy="2243775"/>
              </a:xfrm>
              <a:prstGeom prst="rect">
                <a:avLst/>
              </a:prstGeom>
            </p:spPr>
          </p:pic>
        </p:grpSp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600961" y="2340885"/>
              <a:ext cx="4833431" cy="671326"/>
            </a:xfrm>
            <a:prstGeom prst="rect">
              <a:avLst/>
            </a:prstGeom>
          </p:spPr>
        </p:pic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755525" y="2950668"/>
              <a:ext cx="5181719" cy="1389252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BF932206-6424-4202-3233-925931BCF1A1}"/>
              </a:ext>
            </a:extLst>
          </p:cNvPr>
          <p:cNvGrpSpPr/>
          <p:nvPr/>
        </p:nvGrpSpPr>
        <p:grpSpPr>
          <a:xfrm>
            <a:off x="11389935" y="4760721"/>
            <a:ext cx="5753867" cy="2243775"/>
            <a:chOff x="11389935" y="4760721"/>
            <a:chExt cx="5753867" cy="2243775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1389935" y="4760721"/>
              <a:ext cx="5753867" cy="2243775"/>
              <a:chOff x="11389935" y="4760721"/>
              <a:chExt cx="5753867" cy="2243775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1389935" y="4760721"/>
                <a:ext cx="5753867" cy="2243775"/>
              </a:xfrm>
              <a:prstGeom prst="rect">
                <a:avLst/>
              </a:prstGeom>
            </p:spPr>
          </p:pic>
        </p:grpSp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600961" y="4885190"/>
              <a:ext cx="4097859" cy="754259"/>
            </a:xfrm>
            <a:prstGeom prst="rect">
              <a:avLst/>
            </a:prstGeom>
          </p:spPr>
        </p:pic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1800937" y="5614030"/>
              <a:ext cx="5072214" cy="632395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4E40F899-5D36-28C4-23BC-995687A5EC6C}"/>
              </a:ext>
            </a:extLst>
          </p:cNvPr>
          <p:cNvGrpSpPr/>
          <p:nvPr/>
        </p:nvGrpSpPr>
        <p:grpSpPr>
          <a:xfrm>
            <a:off x="11389935" y="7320431"/>
            <a:ext cx="5753867" cy="2243775"/>
            <a:chOff x="11389935" y="7320431"/>
            <a:chExt cx="5753867" cy="2243775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1389935" y="7320431"/>
              <a:ext cx="5753867" cy="2243775"/>
              <a:chOff x="11389935" y="7320431"/>
              <a:chExt cx="5753867" cy="2243775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1389935" y="7320431"/>
                <a:ext cx="5753867" cy="2243775"/>
              </a:xfrm>
              <a:prstGeom prst="rect">
                <a:avLst/>
              </a:prstGeom>
            </p:spPr>
          </p:pic>
        </p:grpSp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621914" y="7445580"/>
              <a:ext cx="3262478" cy="754259"/>
            </a:xfrm>
            <a:prstGeom prst="rect">
              <a:avLst/>
            </a:prstGeom>
          </p:spPr>
        </p:pic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755525" y="8032420"/>
              <a:ext cx="3699462" cy="138925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57805" y="4250378"/>
            <a:ext cx="9845712" cy="5208021"/>
            <a:chOff x="757805" y="4250378"/>
            <a:chExt cx="9845712" cy="5208021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757805" y="4250378"/>
              <a:ext cx="9845712" cy="5208021"/>
            </a:xfrm>
            <a:prstGeom prst="rect">
              <a:avLst/>
            </a:prstGeom>
          </p:spPr>
        </p:pic>
      </p:grpSp>
      <p:pic>
        <p:nvPicPr>
          <p:cNvPr id="28" name="Object 10">
            <a:extLst>
              <a:ext uri="{FF2B5EF4-FFF2-40B4-BE49-F238E27FC236}">
                <a16:creationId xmlns:a16="http://schemas.microsoft.com/office/drawing/2014/main" id="{CCBEFD71-727C-CB7E-2A34-24EC0BB07741}"/>
              </a:ext>
            </a:extLst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942859" y="795087"/>
            <a:ext cx="3094641" cy="672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14810" y="-519004"/>
            <a:ext cx="19315335" cy="11323722"/>
            <a:chOff x="-514810" y="-519004"/>
            <a:chExt cx="19315335" cy="113237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14810" y="-519004"/>
              <a:ext cx="19315335" cy="1132372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843424" y="1623873"/>
            <a:ext cx="6171429" cy="7926606"/>
            <a:chOff x="1843424" y="1623873"/>
            <a:chExt cx="6171429" cy="792660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6200000">
              <a:off x="1843424" y="1623873"/>
              <a:ext cx="6171429" cy="792660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0065822" y="1810057"/>
            <a:ext cx="6146278" cy="7529087"/>
            <a:chOff x="10065822" y="1810057"/>
            <a:chExt cx="6146278" cy="7529087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10065822" y="1810057"/>
              <a:ext cx="6146278" cy="7529087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586861" y="3318069"/>
            <a:ext cx="1897583" cy="666802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429438" y="3318069"/>
            <a:ext cx="1781726" cy="666802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-1217416" y="2352541"/>
            <a:ext cx="13093591" cy="6812924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6837709" y="2908568"/>
            <a:ext cx="11684563" cy="5815874"/>
          </a:xfrm>
          <a:prstGeom prst="rect">
            <a:avLst/>
          </a:prstGeom>
        </p:spPr>
      </p:pic>
      <p:pic>
        <p:nvPicPr>
          <p:cNvPr id="16" name="Object 10">
            <a:extLst>
              <a:ext uri="{FF2B5EF4-FFF2-40B4-BE49-F238E27FC236}">
                <a16:creationId xmlns:a16="http://schemas.microsoft.com/office/drawing/2014/main" id="{33E50C63-45C5-BB1C-D13F-D99012576B99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22897" y="860858"/>
            <a:ext cx="3094641" cy="6721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0</Words>
  <Application>Microsoft Office PowerPoint</Application>
  <PresentationFormat>사용자 지정</PresentationFormat>
  <Paragraphs>0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이 동현</cp:lastModifiedBy>
  <cp:revision>21</cp:revision>
  <dcterms:created xsi:type="dcterms:W3CDTF">2022-06-07T22:34:26Z</dcterms:created>
  <dcterms:modified xsi:type="dcterms:W3CDTF">2022-06-07T15:36:33Z</dcterms:modified>
</cp:coreProperties>
</file>